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sldIdLst>
    <p:sldId id="256" r:id="rId2"/>
    <p:sldId id="277" r:id="rId3"/>
    <p:sldId id="261" r:id="rId4"/>
    <p:sldId id="257" r:id="rId5"/>
    <p:sldId id="258" r:id="rId6"/>
    <p:sldId id="280" r:id="rId7"/>
    <p:sldId id="281" r:id="rId8"/>
    <p:sldId id="279" r:id="rId9"/>
    <p:sldId id="262" r:id="rId10"/>
    <p:sldId id="263" r:id="rId11"/>
    <p:sldId id="264" r:id="rId12"/>
    <p:sldId id="282" r:id="rId13"/>
    <p:sldId id="283" r:id="rId14"/>
    <p:sldId id="284" r:id="rId15"/>
    <p:sldId id="285" r:id="rId16"/>
    <p:sldId id="286" r:id="rId17"/>
    <p:sldId id="266" r:id="rId18"/>
    <p:sldId id="265" r:id="rId19"/>
    <p:sldId id="268" r:id="rId20"/>
    <p:sldId id="267" r:id="rId21"/>
    <p:sldId id="269" r:id="rId22"/>
    <p:sldId id="270" r:id="rId23"/>
    <p:sldId id="271" r:id="rId24"/>
    <p:sldId id="272" r:id="rId25"/>
    <p:sldId id="273" r:id="rId26"/>
    <p:sldId id="274" r:id="rId27"/>
    <p:sldId id="275" r:id="rId28"/>
    <p:sldId id="276"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EB726CD-E5F8-4A5E-8AD5-2AE1406EF5E6}">
          <p14:sldIdLst>
            <p14:sldId id="256"/>
          </p14:sldIdLst>
        </p14:section>
        <p14:section name="サマリー セクション" id="{7A5DC6AE-C12E-43ED-8C89-C2A8F6B0E528}">
          <p14:sldIdLst>
            <p14:sldId id="277"/>
          </p14:sldIdLst>
        </p14:section>
        <p14:section name="ズーム機能の紹介" id="{A00C052D-529F-4454-8B97-A0B5FA2FADDF}">
          <p14:sldIdLst>
            <p14:sldId id="261"/>
            <p14:sldId id="257"/>
            <p14:sldId id="258"/>
            <p14:sldId id="280"/>
            <p14:sldId id="281"/>
          </p14:sldIdLst>
        </p14:section>
        <p14:section name="サマリー セクション" id="{2F57DD61-4473-41D8-B646-EF4D0F8BC997}">
          <p14:sldIdLst>
            <p14:sldId id="279"/>
          </p14:sldIdLst>
        </p14:section>
        <p14:section name="ズーム機能の操作方法" id="{EA5D1553-1C10-49EA-8CAA-11230447EBE5}">
          <p14:sldIdLst>
            <p14:sldId id="262"/>
            <p14:sldId id="263"/>
            <p14:sldId id="264"/>
          </p14:sldIdLst>
        </p14:section>
        <p14:section name="ズーム設定詳細" id="{476D4B50-9A0A-472A-945A-8B91FA8C4BAD}">
          <p14:sldIdLst>
            <p14:sldId id="282"/>
            <p14:sldId id="283"/>
            <p14:sldId id="284"/>
            <p14:sldId id="285"/>
            <p14:sldId id="286"/>
          </p14:sldIdLst>
        </p14:section>
        <p14:section name="サマリーズーム" id="{9756DB22-B42D-49E7-BF3B-0E4E62BA5B86}">
          <p14:sldIdLst>
            <p14:sldId id="266"/>
            <p14:sldId id="265"/>
            <p14:sldId id="268"/>
            <p14:sldId id="267"/>
            <p14:sldId id="269"/>
          </p14:sldIdLst>
        </p14:section>
        <p14:section name="セクションズーム" id="{36295AA4-E340-4C3B-BC3A-624B590B9EF5}">
          <p14:sldIdLst>
            <p14:sldId id="270"/>
            <p14:sldId id="271"/>
            <p14:sldId id="272"/>
          </p14:sldIdLst>
        </p14:section>
        <p14:section name="スライドズーム" id="{F6646CF9-4B53-4149-B5D9-F26593C0644D}">
          <p14:sldIdLst>
            <p14:sldId id="273"/>
            <p14:sldId id="274"/>
            <p14:sldId id="275"/>
          </p14:sldIdLst>
        </p14:section>
        <p14:section name="結局ズーム機能はどれだけスゴいのか?" id="{3E37BC8C-C934-4484-950F-443BA910EFE3}">
          <p14:sldIdLst>
            <p14:sldId id="27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59811-9C37-4C2F-873F-5FED1BFD6176}" v="1" dt="2019-06-10T12:28:09.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5256B-52A0-419B-801B-FB410A704AE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kumimoji="1" lang="ja-JP" altLang="en-US"/>
        </a:p>
      </dgm:t>
    </dgm:pt>
    <dgm:pt modelId="{BB377552-2577-49BB-BB4B-E94E5FA15724}">
      <dgm:prSet phldrT="[テキスト]" custT="1"/>
      <dgm:spPr/>
      <dgm:t>
        <a:bodyPr/>
        <a:lstStyle/>
        <a:p>
          <a:endParaRPr kumimoji="1" lang="ja-JP" altLang="en-US" sz="3200" dirty="0"/>
        </a:p>
      </dgm:t>
    </dgm:pt>
    <dgm:pt modelId="{468F75DF-625F-455E-9B4A-1876804C2CB9}" type="parTrans" cxnId="{034A891F-EC28-415D-AE3C-95EE20372E66}">
      <dgm:prSet/>
      <dgm:spPr/>
      <dgm:t>
        <a:bodyPr/>
        <a:lstStyle/>
        <a:p>
          <a:endParaRPr kumimoji="1" lang="ja-JP" altLang="en-US" sz="2800"/>
        </a:p>
      </dgm:t>
    </dgm:pt>
    <dgm:pt modelId="{DF8383F6-AAF7-4F5A-9432-78A96B9E79D4}" type="sibTrans" cxnId="{034A891F-EC28-415D-AE3C-95EE20372E66}">
      <dgm:prSet/>
      <dgm:spPr/>
      <dgm:t>
        <a:bodyPr/>
        <a:lstStyle/>
        <a:p>
          <a:endParaRPr kumimoji="1" lang="ja-JP" altLang="en-US" sz="2800"/>
        </a:p>
      </dgm:t>
    </dgm:pt>
    <dgm:pt modelId="{994494E4-3E01-4141-B4F9-A1663AFECD3F}">
      <dgm:prSet phldrT="[テキスト]" custT="1"/>
      <dgm:spPr/>
      <dgm:t>
        <a:bodyPr/>
        <a:lstStyle/>
        <a:p>
          <a:endParaRPr kumimoji="1" lang="ja-JP" altLang="en-US" sz="3200" dirty="0"/>
        </a:p>
      </dgm:t>
    </dgm:pt>
    <dgm:pt modelId="{49F9DCCA-C53C-4292-BC5F-F92B2B2618DC}" type="parTrans" cxnId="{EAADFD6F-45DC-40DA-BEBA-DFFB1A0DB33C}">
      <dgm:prSet/>
      <dgm:spPr/>
      <dgm:t>
        <a:bodyPr/>
        <a:lstStyle/>
        <a:p>
          <a:endParaRPr kumimoji="1" lang="ja-JP" altLang="en-US" sz="2800"/>
        </a:p>
      </dgm:t>
    </dgm:pt>
    <dgm:pt modelId="{14A73A8B-FFB3-4ED3-87E1-F785A18326DB}" type="sibTrans" cxnId="{EAADFD6F-45DC-40DA-BEBA-DFFB1A0DB33C}">
      <dgm:prSet/>
      <dgm:spPr/>
      <dgm:t>
        <a:bodyPr/>
        <a:lstStyle/>
        <a:p>
          <a:endParaRPr kumimoji="1" lang="ja-JP" altLang="en-US" sz="2800"/>
        </a:p>
      </dgm:t>
    </dgm:pt>
    <dgm:pt modelId="{B878527F-718F-40A2-88FB-2E86275FE762}">
      <dgm:prSet phldrT="[テキスト]" custT="1"/>
      <dgm:spPr/>
      <dgm:t>
        <a:bodyPr/>
        <a:lstStyle/>
        <a:p>
          <a:endParaRPr kumimoji="1" lang="ja-JP" altLang="en-US" sz="3200" dirty="0"/>
        </a:p>
      </dgm:t>
    </dgm:pt>
    <dgm:pt modelId="{D7D7F54D-CE3B-48C4-B3CC-87C60D02792F}" type="parTrans" cxnId="{978A7881-5A86-47CE-9A71-127EAC7CC7EF}">
      <dgm:prSet/>
      <dgm:spPr/>
      <dgm:t>
        <a:bodyPr/>
        <a:lstStyle/>
        <a:p>
          <a:endParaRPr kumimoji="1" lang="ja-JP" altLang="en-US" sz="2800"/>
        </a:p>
      </dgm:t>
    </dgm:pt>
    <dgm:pt modelId="{69413024-4158-437E-A668-9205D45C3B84}" type="sibTrans" cxnId="{978A7881-5A86-47CE-9A71-127EAC7CC7EF}">
      <dgm:prSet/>
      <dgm:spPr/>
      <dgm:t>
        <a:bodyPr/>
        <a:lstStyle/>
        <a:p>
          <a:endParaRPr kumimoji="1" lang="ja-JP" altLang="en-US" sz="2800"/>
        </a:p>
      </dgm:t>
    </dgm:pt>
    <dgm:pt modelId="{55701AD8-7E6C-4DD5-8495-B6EF123F6A95}">
      <dgm:prSet phldrT="[テキスト]" custT="1"/>
      <dgm:spPr/>
      <dgm:t>
        <a:bodyPr/>
        <a:lstStyle/>
        <a:p>
          <a:pPr>
            <a:buNone/>
          </a:pPr>
          <a:r>
            <a:rPr kumimoji="1" lang="en-US" altLang="ja-JP" sz="3200" dirty="0"/>
            <a:t>PowerPoint</a:t>
          </a:r>
          <a:r>
            <a:rPr kumimoji="1" lang="ja-JP" altLang="en-US" sz="3200" dirty="0"/>
            <a:t>のスライドを</a:t>
          </a:r>
        </a:p>
      </dgm:t>
    </dgm:pt>
    <dgm:pt modelId="{AD0B4F99-B798-446A-B37D-DD2D164348BC}" type="parTrans" cxnId="{34EF65CC-D5BE-42F9-AA8C-DAEBFD779F41}">
      <dgm:prSet/>
      <dgm:spPr/>
      <dgm:t>
        <a:bodyPr/>
        <a:lstStyle/>
        <a:p>
          <a:endParaRPr kumimoji="1" lang="ja-JP" altLang="en-US"/>
        </a:p>
      </dgm:t>
    </dgm:pt>
    <dgm:pt modelId="{0E9DEDA5-48BC-449C-B531-205CB9A6BBF0}" type="sibTrans" cxnId="{34EF65CC-D5BE-42F9-AA8C-DAEBFD779F41}">
      <dgm:prSet/>
      <dgm:spPr/>
      <dgm:t>
        <a:bodyPr/>
        <a:lstStyle/>
        <a:p>
          <a:endParaRPr kumimoji="1" lang="ja-JP" altLang="en-US"/>
        </a:p>
      </dgm:t>
    </dgm:pt>
    <dgm:pt modelId="{74310850-6A43-4DF6-BCFC-71A098AB7D1B}">
      <dgm:prSet phldrT="[テキスト]" custT="1"/>
      <dgm:spPr/>
      <dgm:t>
        <a:bodyPr/>
        <a:lstStyle/>
        <a:p>
          <a:pPr>
            <a:buNone/>
          </a:pPr>
          <a:r>
            <a:rPr kumimoji="1" lang="ja-JP" altLang="en-US" sz="3200" dirty="0"/>
            <a:t>ただ順番に流れるのではなく</a:t>
          </a:r>
        </a:p>
      </dgm:t>
    </dgm:pt>
    <dgm:pt modelId="{831DB83C-F0C7-44A7-8C0E-8B3B3CAD6177}" type="parTrans" cxnId="{6211D1D0-EB21-4D3D-8105-2F26DBB7F357}">
      <dgm:prSet/>
      <dgm:spPr/>
      <dgm:t>
        <a:bodyPr/>
        <a:lstStyle/>
        <a:p>
          <a:endParaRPr kumimoji="1" lang="ja-JP" altLang="en-US"/>
        </a:p>
      </dgm:t>
    </dgm:pt>
    <dgm:pt modelId="{4B9D6177-D67E-48F5-8267-61EED8FAC404}" type="sibTrans" cxnId="{6211D1D0-EB21-4D3D-8105-2F26DBB7F357}">
      <dgm:prSet/>
      <dgm:spPr/>
      <dgm:t>
        <a:bodyPr/>
        <a:lstStyle/>
        <a:p>
          <a:endParaRPr kumimoji="1" lang="ja-JP" altLang="en-US"/>
        </a:p>
      </dgm:t>
    </dgm:pt>
    <dgm:pt modelId="{E0820233-9ABF-4372-876D-A5020378B89E}">
      <dgm:prSet phldrT="[テキスト]" custT="1"/>
      <dgm:spPr/>
      <dgm:t>
        <a:bodyPr/>
        <a:lstStyle/>
        <a:p>
          <a:pPr>
            <a:buNone/>
          </a:pPr>
          <a:r>
            <a:rPr kumimoji="1" lang="ja-JP" altLang="en-US" sz="3200" dirty="0"/>
            <a:t>自由な流れで実施できるようにする機能</a:t>
          </a:r>
        </a:p>
      </dgm:t>
    </dgm:pt>
    <dgm:pt modelId="{7DCF53E4-81EB-4CE2-B242-0C0D20A5E18A}" type="parTrans" cxnId="{FB45EBF4-1413-4CE1-B317-93D25105247E}">
      <dgm:prSet/>
      <dgm:spPr/>
      <dgm:t>
        <a:bodyPr/>
        <a:lstStyle/>
        <a:p>
          <a:endParaRPr kumimoji="1" lang="ja-JP" altLang="en-US"/>
        </a:p>
      </dgm:t>
    </dgm:pt>
    <dgm:pt modelId="{F45B9D51-0D3B-45A8-93B5-671CEE231F72}" type="sibTrans" cxnId="{FB45EBF4-1413-4CE1-B317-93D25105247E}">
      <dgm:prSet/>
      <dgm:spPr/>
      <dgm:t>
        <a:bodyPr/>
        <a:lstStyle/>
        <a:p>
          <a:endParaRPr kumimoji="1" lang="ja-JP" altLang="en-US"/>
        </a:p>
      </dgm:t>
    </dgm:pt>
    <dgm:pt modelId="{20D21712-43B5-4AB5-A03D-37BF919C994E}" type="pres">
      <dgm:prSet presAssocID="{27E5256B-52A0-419B-801B-FB410A704AE3}" presName="linearFlow" presStyleCnt="0">
        <dgm:presLayoutVars>
          <dgm:dir/>
          <dgm:animLvl val="lvl"/>
          <dgm:resizeHandles val="exact"/>
        </dgm:presLayoutVars>
      </dgm:prSet>
      <dgm:spPr/>
    </dgm:pt>
    <dgm:pt modelId="{ABD0CE8F-ED46-48E4-8406-B0A659CC2064}" type="pres">
      <dgm:prSet presAssocID="{BB377552-2577-49BB-BB4B-E94E5FA15724}" presName="composite" presStyleCnt="0"/>
      <dgm:spPr/>
    </dgm:pt>
    <dgm:pt modelId="{037F04D7-9382-44E4-B89C-37D35BA889CD}" type="pres">
      <dgm:prSet presAssocID="{BB377552-2577-49BB-BB4B-E94E5FA15724}" presName="parentText" presStyleLbl="alignNode1" presStyleIdx="0" presStyleCnt="3">
        <dgm:presLayoutVars>
          <dgm:chMax val="1"/>
          <dgm:bulletEnabled val="1"/>
        </dgm:presLayoutVars>
      </dgm:prSet>
      <dgm:spPr/>
    </dgm:pt>
    <dgm:pt modelId="{B65418DE-3BD5-4690-8066-A58D2A4A08E6}" type="pres">
      <dgm:prSet presAssocID="{BB377552-2577-49BB-BB4B-E94E5FA15724}" presName="descendantText" presStyleLbl="alignAcc1" presStyleIdx="0" presStyleCnt="3">
        <dgm:presLayoutVars>
          <dgm:bulletEnabled val="1"/>
        </dgm:presLayoutVars>
      </dgm:prSet>
      <dgm:spPr/>
    </dgm:pt>
    <dgm:pt modelId="{AF07C145-06F4-49EF-ADEB-6D144DE0FAF3}" type="pres">
      <dgm:prSet presAssocID="{DF8383F6-AAF7-4F5A-9432-78A96B9E79D4}" presName="sp" presStyleCnt="0"/>
      <dgm:spPr/>
    </dgm:pt>
    <dgm:pt modelId="{C5DF14ED-5DB3-4246-9EBC-BDC5A3278C2F}" type="pres">
      <dgm:prSet presAssocID="{994494E4-3E01-4141-B4F9-A1663AFECD3F}" presName="composite" presStyleCnt="0"/>
      <dgm:spPr/>
    </dgm:pt>
    <dgm:pt modelId="{D8EE70E6-25A4-4A96-B4D6-C44746E64EC8}" type="pres">
      <dgm:prSet presAssocID="{994494E4-3E01-4141-B4F9-A1663AFECD3F}" presName="parentText" presStyleLbl="alignNode1" presStyleIdx="1" presStyleCnt="3">
        <dgm:presLayoutVars>
          <dgm:chMax val="1"/>
          <dgm:bulletEnabled val="1"/>
        </dgm:presLayoutVars>
      </dgm:prSet>
      <dgm:spPr/>
    </dgm:pt>
    <dgm:pt modelId="{B0B3D76F-DDCD-4EB0-9A08-BED260967D38}" type="pres">
      <dgm:prSet presAssocID="{994494E4-3E01-4141-B4F9-A1663AFECD3F}" presName="descendantText" presStyleLbl="alignAcc1" presStyleIdx="1" presStyleCnt="3">
        <dgm:presLayoutVars>
          <dgm:bulletEnabled val="1"/>
        </dgm:presLayoutVars>
      </dgm:prSet>
      <dgm:spPr/>
    </dgm:pt>
    <dgm:pt modelId="{CA62A81D-861E-49DA-B390-72805D3F6FD6}" type="pres">
      <dgm:prSet presAssocID="{14A73A8B-FFB3-4ED3-87E1-F785A18326DB}" presName="sp" presStyleCnt="0"/>
      <dgm:spPr/>
    </dgm:pt>
    <dgm:pt modelId="{B9197BC1-586E-4D99-B9E8-068D0F3A78BA}" type="pres">
      <dgm:prSet presAssocID="{B878527F-718F-40A2-88FB-2E86275FE762}" presName="composite" presStyleCnt="0"/>
      <dgm:spPr/>
    </dgm:pt>
    <dgm:pt modelId="{CBA8885E-9A78-4C07-BDD1-4C1B1EB6B3D1}" type="pres">
      <dgm:prSet presAssocID="{B878527F-718F-40A2-88FB-2E86275FE762}" presName="parentText" presStyleLbl="alignNode1" presStyleIdx="2" presStyleCnt="3">
        <dgm:presLayoutVars>
          <dgm:chMax val="1"/>
          <dgm:bulletEnabled val="1"/>
        </dgm:presLayoutVars>
      </dgm:prSet>
      <dgm:spPr/>
    </dgm:pt>
    <dgm:pt modelId="{F255DA8A-C8FD-47D9-940F-F97657A95424}" type="pres">
      <dgm:prSet presAssocID="{B878527F-718F-40A2-88FB-2E86275FE762}" presName="descendantText" presStyleLbl="alignAcc1" presStyleIdx="2" presStyleCnt="3">
        <dgm:presLayoutVars>
          <dgm:bulletEnabled val="1"/>
        </dgm:presLayoutVars>
      </dgm:prSet>
      <dgm:spPr/>
    </dgm:pt>
  </dgm:ptLst>
  <dgm:cxnLst>
    <dgm:cxn modelId="{034A891F-EC28-415D-AE3C-95EE20372E66}" srcId="{27E5256B-52A0-419B-801B-FB410A704AE3}" destId="{BB377552-2577-49BB-BB4B-E94E5FA15724}" srcOrd="0" destOrd="0" parTransId="{468F75DF-625F-455E-9B4A-1876804C2CB9}" sibTransId="{DF8383F6-AAF7-4F5A-9432-78A96B9E79D4}"/>
    <dgm:cxn modelId="{6AEA546A-3BD8-4951-8ACC-4A086CEF6CFA}" type="presOf" srcId="{27E5256B-52A0-419B-801B-FB410A704AE3}" destId="{20D21712-43B5-4AB5-A03D-37BF919C994E}" srcOrd="0" destOrd="0" presId="urn:microsoft.com/office/officeart/2005/8/layout/chevron2"/>
    <dgm:cxn modelId="{EAADFD6F-45DC-40DA-BEBA-DFFB1A0DB33C}" srcId="{27E5256B-52A0-419B-801B-FB410A704AE3}" destId="{994494E4-3E01-4141-B4F9-A1663AFECD3F}" srcOrd="1" destOrd="0" parTransId="{49F9DCCA-C53C-4292-BC5F-F92B2B2618DC}" sibTransId="{14A73A8B-FFB3-4ED3-87E1-F785A18326DB}"/>
    <dgm:cxn modelId="{978A7881-5A86-47CE-9A71-127EAC7CC7EF}" srcId="{27E5256B-52A0-419B-801B-FB410A704AE3}" destId="{B878527F-718F-40A2-88FB-2E86275FE762}" srcOrd="2" destOrd="0" parTransId="{D7D7F54D-CE3B-48C4-B3CC-87C60D02792F}" sibTransId="{69413024-4158-437E-A668-9205D45C3B84}"/>
    <dgm:cxn modelId="{1C6D4C8D-97AE-40FC-A474-A7524CEC47EF}" type="presOf" srcId="{BB377552-2577-49BB-BB4B-E94E5FA15724}" destId="{037F04D7-9382-44E4-B89C-37D35BA889CD}" srcOrd="0" destOrd="0" presId="urn:microsoft.com/office/officeart/2005/8/layout/chevron2"/>
    <dgm:cxn modelId="{875209BD-5EC1-4EC1-A658-99B47824F36B}" type="presOf" srcId="{55701AD8-7E6C-4DD5-8495-B6EF123F6A95}" destId="{B65418DE-3BD5-4690-8066-A58D2A4A08E6}" srcOrd="0" destOrd="0" presId="urn:microsoft.com/office/officeart/2005/8/layout/chevron2"/>
    <dgm:cxn modelId="{34EF65CC-D5BE-42F9-AA8C-DAEBFD779F41}" srcId="{BB377552-2577-49BB-BB4B-E94E5FA15724}" destId="{55701AD8-7E6C-4DD5-8495-B6EF123F6A95}" srcOrd="0" destOrd="0" parTransId="{AD0B4F99-B798-446A-B37D-DD2D164348BC}" sibTransId="{0E9DEDA5-48BC-449C-B531-205CB9A6BBF0}"/>
    <dgm:cxn modelId="{6211D1D0-EB21-4D3D-8105-2F26DBB7F357}" srcId="{994494E4-3E01-4141-B4F9-A1663AFECD3F}" destId="{74310850-6A43-4DF6-BCFC-71A098AB7D1B}" srcOrd="0" destOrd="0" parTransId="{831DB83C-F0C7-44A7-8C0E-8B3B3CAD6177}" sibTransId="{4B9D6177-D67E-48F5-8267-61EED8FAC404}"/>
    <dgm:cxn modelId="{0C975FE0-DD5B-4BBB-BDAF-E4554F6CD81C}" type="presOf" srcId="{74310850-6A43-4DF6-BCFC-71A098AB7D1B}" destId="{B0B3D76F-DDCD-4EB0-9A08-BED260967D38}" srcOrd="0" destOrd="0" presId="urn:microsoft.com/office/officeart/2005/8/layout/chevron2"/>
    <dgm:cxn modelId="{9196DAEB-9C19-4492-B8A2-5A352E0F96A2}" type="presOf" srcId="{B878527F-718F-40A2-88FB-2E86275FE762}" destId="{CBA8885E-9A78-4C07-BDD1-4C1B1EB6B3D1}" srcOrd="0" destOrd="0" presId="urn:microsoft.com/office/officeart/2005/8/layout/chevron2"/>
    <dgm:cxn modelId="{F07DE8F2-353A-4059-B44C-1791E417D1E0}" type="presOf" srcId="{E0820233-9ABF-4372-876D-A5020378B89E}" destId="{F255DA8A-C8FD-47D9-940F-F97657A95424}" srcOrd="0" destOrd="0" presId="urn:microsoft.com/office/officeart/2005/8/layout/chevron2"/>
    <dgm:cxn modelId="{9BEA4EF4-D699-4B89-89A6-D1DC7F796870}" type="presOf" srcId="{994494E4-3E01-4141-B4F9-A1663AFECD3F}" destId="{D8EE70E6-25A4-4A96-B4D6-C44746E64EC8}" srcOrd="0" destOrd="0" presId="urn:microsoft.com/office/officeart/2005/8/layout/chevron2"/>
    <dgm:cxn modelId="{FB45EBF4-1413-4CE1-B317-93D25105247E}" srcId="{B878527F-718F-40A2-88FB-2E86275FE762}" destId="{E0820233-9ABF-4372-876D-A5020378B89E}" srcOrd="0" destOrd="0" parTransId="{7DCF53E4-81EB-4CE2-B242-0C0D20A5E18A}" sibTransId="{F45B9D51-0D3B-45A8-93B5-671CEE231F72}"/>
    <dgm:cxn modelId="{0DCE7EA6-38A2-4007-B921-EB81903F7ECA}" type="presParOf" srcId="{20D21712-43B5-4AB5-A03D-37BF919C994E}" destId="{ABD0CE8F-ED46-48E4-8406-B0A659CC2064}" srcOrd="0" destOrd="0" presId="urn:microsoft.com/office/officeart/2005/8/layout/chevron2"/>
    <dgm:cxn modelId="{7CBF548A-382D-4EBE-A8B0-E84F0210A9EB}" type="presParOf" srcId="{ABD0CE8F-ED46-48E4-8406-B0A659CC2064}" destId="{037F04D7-9382-44E4-B89C-37D35BA889CD}" srcOrd="0" destOrd="0" presId="urn:microsoft.com/office/officeart/2005/8/layout/chevron2"/>
    <dgm:cxn modelId="{D69CB1CA-A112-4180-92D2-902C6B4AF3C8}" type="presParOf" srcId="{ABD0CE8F-ED46-48E4-8406-B0A659CC2064}" destId="{B65418DE-3BD5-4690-8066-A58D2A4A08E6}" srcOrd="1" destOrd="0" presId="urn:microsoft.com/office/officeart/2005/8/layout/chevron2"/>
    <dgm:cxn modelId="{739A49C0-3FA2-414F-8D39-2B0B75D296F4}" type="presParOf" srcId="{20D21712-43B5-4AB5-A03D-37BF919C994E}" destId="{AF07C145-06F4-49EF-ADEB-6D144DE0FAF3}" srcOrd="1" destOrd="0" presId="urn:microsoft.com/office/officeart/2005/8/layout/chevron2"/>
    <dgm:cxn modelId="{84BC07B2-C35C-4A4D-9B03-CA93FFA1D554}" type="presParOf" srcId="{20D21712-43B5-4AB5-A03D-37BF919C994E}" destId="{C5DF14ED-5DB3-4246-9EBC-BDC5A3278C2F}" srcOrd="2" destOrd="0" presId="urn:microsoft.com/office/officeart/2005/8/layout/chevron2"/>
    <dgm:cxn modelId="{A06CC182-D501-45F3-AE59-41BD344DE3EE}" type="presParOf" srcId="{C5DF14ED-5DB3-4246-9EBC-BDC5A3278C2F}" destId="{D8EE70E6-25A4-4A96-B4D6-C44746E64EC8}" srcOrd="0" destOrd="0" presId="urn:microsoft.com/office/officeart/2005/8/layout/chevron2"/>
    <dgm:cxn modelId="{71F7C5BC-8964-4554-A771-9AD6F590CBBF}" type="presParOf" srcId="{C5DF14ED-5DB3-4246-9EBC-BDC5A3278C2F}" destId="{B0B3D76F-DDCD-4EB0-9A08-BED260967D38}" srcOrd="1" destOrd="0" presId="urn:microsoft.com/office/officeart/2005/8/layout/chevron2"/>
    <dgm:cxn modelId="{797CB701-6E08-4A8D-99D2-0DAC2505E03A}" type="presParOf" srcId="{20D21712-43B5-4AB5-A03D-37BF919C994E}" destId="{CA62A81D-861E-49DA-B390-72805D3F6FD6}" srcOrd="3" destOrd="0" presId="urn:microsoft.com/office/officeart/2005/8/layout/chevron2"/>
    <dgm:cxn modelId="{B80C12E6-B8CA-4B26-B3D2-397062B00910}" type="presParOf" srcId="{20D21712-43B5-4AB5-A03D-37BF919C994E}" destId="{B9197BC1-586E-4D99-B9E8-068D0F3A78BA}" srcOrd="4" destOrd="0" presId="urn:microsoft.com/office/officeart/2005/8/layout/chevron2"/>
    <dgm:cxn modelId="{9E2E3F5A-456E-467D-814B-6EDC9B4CCE87}" type="presParOf" srcId="{B9197BC1-586E-4D99-B9E8-068D0F3A78BA}" destId="{CBA8885E-9A78-4C07-BDD1-4C1B1EB6B3D1}" srcOrd="0" destOrd="0" presId="urn:microsoft.com/office/officeart/2005/8/layout/chevron2"/>
    <dgm:cxn modelId="{09A06FED-6C69-4A0B-B2E6-DB26F507271F}" type="presParOf" srcId="{B9197BC1-586E-4D99-B9E8-068D0F3A78BA}" destId="{F255DA8A-C8FD-47D9-940F-F97657A954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F04D7-9382-44E4-B89C-37D35BA889CD}">
      <dsp:nvSpPr>
        <dsp:cNvPr id="0" name=""/>
        <dsp:cNvSpPr/>
      </dsp:nvSpPr>
      <dsp:spPr>
        <a:xfrm rot="5400000">
          <a:off x="-192924" y="193387"/>
          <a:ext cx="1286160" cy="900312"/>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kumimoji="1" lang="ja-JP" altLang="en-US" sz="3200" kern="1200" dirty="0"/>
        </a:p>
      </dsp:txBody>
      <dsp:txXfrm rot="-5400000">
        <a:off x="0" y="450619"/>
        <a:ext cx="900312" cy="385848"/>
      </dsp:txXfrm>
    </dsp:sp>
    <dsp:sp modelId="{B65418DE-3BD5-4690-8066-A58D2A4A08E6}">
      <dsp:nvSpPr>
        <dsp:cNvPr id="0" name=""/>
        <dsp:cNvSpPr/>
      </dsp:nvSpPr>
      <dsp:spPr>
        <a:xfrm rot="5400000">
          <a:off x="4474166" y="-3573390"/>
          <a:ext cx="836004" cy="798371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kumimoji="1" lang="en-US" altLang="ja-JP" sz="3200" kern="1200" dirty="0"/>
            <a:t>PowerPoint</a:t>
          </a:r>
          <a:r>
            <a:rPr kumimoji="1" lang="ja-JP" altLang="en-US" sz="3200" kern="1200" dirty="0"/>
            <a:t>のスライドを</a:t>
          </a:r>
        </a:p>
      </dsp:txBody>
      <dsp:txXfrm rot="-5400000">
        <a:off x="900313" y="41273"/>
        <a:ext cx="7942901" cy="754384"/>
      </dsp:txXfrm>
    </dsp:sp>
    <dsp:sp modelId="{D8EE70E6-25A4-4A96-B4D6-C44746E64EC8}">
      <dsp:nvSpPr>
        <dsp:cNvPr id="0" name=""/>
        <dsp:cNvSpPr/>
      </dsp:nvSpPr>
      <dsp:spPr>
        <a:xfrm rot="5400000">
          <a:off x="-192924" y="1280498"/>
          <a:ext cx="1286160" cy="900312"/>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kumimoji="1" lang="ja-JP" altLang="en-US" sz="3200" kern="1200" dirty="0"/>
        </a:p>
      </dsp:txBody>
      <dsp:txXfrm rot="-5400000">
        <a:off x="0" y="1537730"/>
        <a:ext cx="900312" cy="385848"/>
      </dsp:txXfrm>
    </dsp:sp>
    <dsp:sp modelId="{B0B3D76F-DDCD-4EB0-9A08-BED260967D38}">
      <dsp:nvSpPr>
        <dsp:cNvPr id="0" name=""/>
        <dsp:cNvSpPr/>
      </dsp:nvSpPr>
      <dsp:spPr>
        <a:xfrm rot="5400000">
          <a:off x="4474166" y="-2486278"/>
          <a:ext cx="836004" cy="798371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kumimoji="1" lang="ja-JP" altLang="en-US" sz="3200" kern="1200" dirty="0"/>
            <a:t>ただ順番に流れるのではなく</a:t>
          </a:r>
        </a:p>
      </dsp:txBody>
      <dsp:txXfrm rot="-5400000">
        <a:off x="900313" y="1128385"/>
        <a:ext cx="7942901" cy="754384"/>
      </dsp:txXfrm>
    </dsp:sp>
    <dsp:sp modelId="{CBA8885E-9A78-4C07-BDD1-4C1B1EB6B3D1}">
      <dsp:nvSpPr>
        <dsp:cNvPr id="0" name=""/>
        <dsp:cNvSpPr/>
      </dsp:nvSpPr>
      <dsp:spPr>
        <a:xfrm rot="5400000">
          <a:off x="-192924" y="2367610"/>
          <a:ext cx="1286160" cy="900312"/>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kumimoji="1" lang="ja-JP" altLang="en-US" sz="3200" kern="1200" dirty="0"/>
        </a:p>
      </dsp:txBody>
      <dsp:txXfrm rot="-5400000">
        <a:off x="0" y="2624842"/>
        <a:ext cx="900312" cy="385848"/>
      </dsp:txXfrm>
    </dsp:sp>
    <dsp:sp modelId="{F255DA8A-C8FD-47D9-940F-F97657A95424}">
      <dsp:nvSpPr>
        <dsp:cNvPr id="0" name=""/>
        <dsp:cNvSpPr/>
      </dsp:nvSpPr>
      <dsp:spPr>
        <a:xfrm rot="5400000">
          <a:off x="4474166" y="-1399167"/>
          <a:ext cx="836004" cy="7983711"/>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None/>
          </a:pPr>
          <a:r>
            <a:rPr kumimoji="1" lang="ja-JP" altLang="en-US" sz="3200" kern="1200" dirty="0"/>
            <a:t>自由な流れで実施できるようにする機能</a:t>
          </a:r>
        </a:p>
      </dsp:txBody>
      <dsp:txXfrm rot="-5400000">
        <a:off x="900313" y="2215496"/>
        <a:ext cx="7942901" cy="754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6/10/2019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6/10/2019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sa/4.0/deed.ja"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17.xml"/><Relationship Id="rId5" Type="http://schemas.openxmlformats.org/officeDocument/2006/relationships/image" Target="../media/image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0.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slide" Target="slide22.xml"/><Relationship Id="rId5" Type="http://schemas.openxmlformats.org/officeDocument/2006/relationships/image" Target="../media/image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slideLayout" Target="../slideLayouts/slideLayout4.xml"/><Relationship Id="rId7" Type="http://schemas.openxmlformats.org/officeDocument/2006/relationships/slide" Target="slide25.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3.png"/><Relationship Id="rId7" Type="http://schemas.openxmlformats.org/officeDocument/2006/relationships/slide" Target="slide17.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xml"/><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slide" Target="slide2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FB0F0F-754B-4A3C-AE7E-0F51E99D0C53}"/>
              </a:ext>
            </a:extLst>
          </p:cNvPr>
          <p:cNvSpPr>
            <a:spLocks noGrp="1"/>
          </p:cNvSpPr>
          <p:nvPr>
            <p:ph type="ctrTitle"/>
          </p:nvPr>
        </p:nvSpPr>
        <p:spPr/>
        <p:txBody>
          <a:bodyPr/>
          <a:lstStyle/>
          <a:p>
            <a:r>
              <a:rPr kumimoji="1" lang="ja-JP" altLang="en-US" dirty="0"/>
              <a:t>ズーム機能の解説</a:t>
            </a:r>
          </a:p>
        </p:txBody>
      </p:sp>
      <p:sp>
        <p:nvSpPr>
          <p:cNvPr id="3" name="字幕 2">
            <a:extLst>
              <a:ext uri="{FF2B5EF4-FFF2-40B4-BE49-F238E27FC236}">
                <a16:creationId xmlns:a16="http://schemas.microsoft.com/office/drawing/2014/main" id="{1C58CB25-1412-4967-8D23-9CAC428D8E69}"/>
              </a:ext>
            </a:extLst>
          </p:cNvPr>
          <p:cNvSpPr>
            <a:spLocks noGrp="1"/>
          </p:cNvSpPr>
          <p:nvPr>
            <p:ph type="subTitle" idx="1"/>
          </p:nvPr>
        </p:nvSpPr>
        <p:spPr/>
        <p:txBody>
          <a:bodyPr/>
          <a:lstStyle/>
          <a:p>
            <a:r>
              <a:rPr lang="en-US" altLang="ja-JP" dirty="0"/>
              <a:t>PowerPoint</a:t>
            </a:r>
            <a:r>
              <a:rPr lang="ja-JP" altLang="en-US" dirty="0"/>
              <a:t>プレゼンテーションの大転換を知り尽くそう</a:t>
            </a:r>
            <a:endParaRPr kumimoji="1" lang="ja-JP" altLang="en-US" dirty="0"/>
          </a:p>
        </p:txBody>
      </p:sp>
    </p:spTree>
    <p:extLst>
      <p:ext uri="{BB962C8B-B14F-4D97-AF65-F5344CB8AC3E}">
        <p14:creationId xmlns:p14="http://schemas.microsoft.com/office/powerpoint/2010/main" val="426183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2EDB9-0EB7-4C45-B2C0-6A45E05BE1B7}"/>
              </a:ext>
            </a:extLst>
          </p:cNvPr>
          <p:cNvSpPr>
            <a:spLocks noGrp="1"/>
          </p:cNvSpPr>
          <p:nvPr>
            <p:ph type="title"/>
          </p:nvPr>
        </p:nvSpPr>
        <p:spPr/>
        <p:txBody>
          <a:bodyPr/>
          <a:lstStyle/>
          <a:p>
            <a:r>
              <a:rPr lang="ja-JP" altLang="en-US" dirty="0"/>
              <a:t>ズームの挿入</a:t>
            </a:r>
            <a:r>
              <a:rPr lang="en-US" altLang="ja-JP" dirty="0"/>
              <a:t>(</a:t>
            </a:r>
            <a:r>
              <a:rPr lang="ja-JP" altLang="en-US" dirty="0"/>
              <a:t>共通</a:t>
            </a:r>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02E33EB5-D36B-4BB8-AEFC-1BA6043B48DD}"/>
              </a:ext>
            </a:extLst>
          </p:cNvPr>
          <p:cNvSpPr>
            <a:spLocks noGrp="1"/>
          </p:cNvSpPr>
          <p:nvPr>
            <p:ph sz="half" idx="1"/>
          </p:nvPr>
        </p:nvSpPr>
        <p:spPr/>
        <p:txBody>
          <a:bodyPr/>
          <a:lstStyle/>
          <a:p>
            <a:r>
              <a:rPr kumimoji="1" lang="ja-JP" altLang="en-US" dirty="0"/>
              <a:t>挿入タブ→「ズーム」</a:t>
            </a:r>
          </a:p>
          <a:p>
            <a:r>
              <a:rPr lang="ja-JP" altLang="en-US" dirty="0"/>
              <a:t>選択後、３種類のどれかを選択</a:t>
            </a:r>
          </a:p>
          <a:p>
            <a:pPr marL="0" indent="0">
              <a:buNone/>
            </a:pPr>
            <a:endParaRPr kumimoji="1" lang="ja-JP" altLang="en-US" dirty="0"/>
          </a:p>
        </p:txBody>
      </p:sp>
      <p:pic>
        <p:nvPicPr>
          <p:cNvPr id="6" name="コンテンツ プレースホルダー 5">
            <a:extLst>
              <a:ext uri="{FF2B5EF4-FFF2-40B4-BE49-F238E27FC236}">
                <a16:creationId xmlns:a16="http://schemas.microsoft.com/office/drawing/2014/main" id="{8373491D-4C97-4AED-A358-6094695A40AA}"/>
              </a:ext>
            </a:extLst>
          </p:cNvPr>
          <p:cNvPicPr>
            <a:picLocks noGrp="1" noChangeAspect="1"/>
          </p:cNvPicPr>
          <p:nvPr>
            <p:ph sz="half" idx="2"/>
          </p:nvPr>
        </p:nvPicPr>
        <p:blipFill rotWithShape="1">
          <a:blip r:embed="rId2"/>
          <a:srcRect b="16721"/>
          <a:stretch/>
        </p:blipFill>
        <p:spPr>
          <a:xfrm>
            <a:off x="6578600" y="2035281"/>
            <a:ext cx="4368800" cy="4017830"/>
          </a:xfrm>
        </p:spPr>
      </p:pic>
    </p:spTree>
    <p:extLst>
      <p:ext uri="{BB962C8B-B14F-4D97-AF65-F5344CB8AC3E}">
        <p14:creationId xmlns:p14="http://schemas.microsoft.com/office/powerpoint/2010/main" val="31542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F17F91-AB8A-43E0-904D-21736000C176}"/>
              </a:ext>
            </a:extLst>
          </p:cNvPr>
          <p:cNvSpPr>
            <a:spLocks noGrp="1"/>
          </p:cNvSpPr>
          <p:nvPr>
            <p:ph type="title"/>
          </p:nvPr>
        </p:nvSpPr>
        <p:spPr/>
        <p:txBody>
          <a:bodyPr/>
          <a:lstStyle/>
          <a:p>
            <a:r>
              <a:rPr kumimoji="1" lang="ja-JP" altLang="en-US" dirty="0"/>
              <a:t>作成したズームの設定</a:t>
            </a:r>
          </a:p>
        </p:txBody>
      </p:sp>
      <p:sp>
        <p:nvSpPr>
          <p:cNvPr id="3" name="コンテンツ プレースホルダー 2">
            <a:extLst>
              <a:ext uri="{FF2B5EF4-FFF2-40B4-BE49-F238E27FC236}">
                <a16:creationId xmlns:a16="http://schemas.microsoft.com/office/drawing/2014/main" id="{9B9626BD-F627-482F-AC69-63D01E36F86C}"/>
              </a:ext>
            </a:extLst>
          </p:cNvPr>
          <p:cNvSpPr>
            <a:spLocks noGrp="1"/>
          </p:cNvSpPr>
          <p:nvPr>
            <p:ph sz="half" idx="1"/>
          </p:nvPr>
        </p:nvSpPr>
        <p:spPr>
          <a:xfrm>
            <a:off x="1447331" y="2010878"/>
            <a:ext cx="3429469" cy="3448595"/>
          </a:xfrm>
        </p:spPr>
        <p:txBody>
          <a:bodyPr/>
          <a:lstStyle/>
          <a:p>
            <a:r>
              <a:rPr kumimoji="1" lang="ja-JP" altLang="en-US" dirty="0"/>
              <a:t>一つ一つのズームに設定が存在</a:t>
            </a:r>
          </a:p>
          <a:p>
            <a:r>
              <a:rPr kumimoji="1" lang="ja-JP" altLang="en-US" dirty="0"/>
              <a:t>ズーム選択時に表示される「ズームツール」から設定変更</a:t>
            </a:r>
          </a:p>
          <a:p>
            <a:endParaRPr kumimoji="1" lang="ja-JP" altLang="en-US" dirty="0"/>
          </a:p>
        </p:txBody>
      </p:sp>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B238C1EF-E2F7-4B85-A2D3-E76BDD55587A}"/>
                  </a:ext>
                </a:extLst>
              </p:cNvPr>
              <p:cNvGraphicFramePr>
                <a:graphicFrameLocks noChangeAspect="1"/>
              </p:cNvGraphicFramePr>
              <p:nvPr>
                <p:extLst>
                  <p:ext uri="{D42A27DB-BD31-4B8C-83A1-F6EECF244321}">
                    <p14:modId xmlns:p14="http://schemas.microsoft.com/office/powerpoint/2010/main" val="3975454878"/>
                  </p:ext>
                </p:extLst>
              </p:nvPr>
            </p:nvGraphicFramePr>
            <p:xfrm>
              <a:off x="5089199" y="2401334"/>
              <a:ext cx="1895696" cy="1152000"/>
            </p:xfrm>
            <a:graphic>
              <a:graphicData uri="http://schemas.microsoft.com/office/powerpoint/2016/slidezoom">
                <pslz:sldZm>
                  <pslz:sldZmObj sldId="282" cId="157493561">
                    <pslz:zmPr id="{FCF9FD82-3859-4B1D-BF5C-0AB42524E290}" imageType="cover" transitionDur="1000">
                      <p166:blipFill xmlns:p166="http://schemas.microsoft.com/office/powerpoint/2016/6/main">
                        <a:blip r:embed="rId2"/>
                        <a:stretch>
                          <a:fillRect/>
                        </a:stretch>
                      </p166:blipFill>
                      <p166:spPr xmlns:p166="http://schemas.microsoft.com/office/powerpoint/2016/6/main">
                        <a:xfrm>
                          <a:off x="0" y="0"/>
                          <a:ext cx="1895696" cy="1152000"/>
                        </a:xfrm>
                        <a:prstGeom prst="rect">
                          <a:avLst/>
                        </a:prstGeom>
                        <a:ln w="3175">
                          <a:solidFill>
                            <a:prstClr val="ltGray"/>
                          </a:solidFill>
                        </a:ln>
                      </p166:spPr>
                    </pslz:zmPr>
                  </pslz:sldZmObj>
                </pslz:sldZm>
              </a:graphicData>
            </a:graphic>
          </p:graphicFrame>
        </mc:Choice>
        <mc:Fallback xmlns="">
          <p:pic>
            <p:nvPicPr>
              <p:cNvPr id="7" name="スライド ズーム 6">
                <a:extLst>
                  <a:ext uri="{FF2B5EF4-FFF2-40B4-BE49-F238E27FC236}">
                    <a16:creationId xmlns:a16="http://schemas.microsoft.com/office/drawing/2014/main" id="{B238C1EF-E2F7-4B85-A2D3-E76BDD55587A}"/>
                  </a:ext>
                </a:extLst>
              </p:cNvPr>
              <p:cNvPicPr>
                <a:picLocks noGrp="1" noRot="1" noChangeAspect="1" noMove="1" noResize="1" noEditPoints="1" noAdjustHandles="1" noChangeArrowheads="1" noChangeShapeType="1"/>
              </p:cNvPicPr>
              <p:nvPr/>
            </p:nvPicPr>
            <p:blipFill>
              <a:blip r:embed="rId3"/>
              <a:stretch>
                <a:fillRect/>
              </a:stretch>
            </p:blipFill>
            <p:spPr>
              <a:xfrm>
                <a:off x="5089199" y="2401334"/>
                <a:ext cx="1895696" cy="1152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ACB4BD26-30F5-4DF0-9810-2BA8691DB446}"/>
                  </a:ext>
                </a:extLst>
              </p:cNvPr>
              <p:cNvGraphicFramePr>
                <a:graphicFrameLocks noChangeAspect="1"/>
              </p:cNvGraphicFramePr>
              <p:nvPr>
                <p:extLst>
                  <p:ext uri="{D42A27DB-BD31-4B8C-83A1-F6EECF244321}">
                    <p14:modId xmlns:p14="http://schemas.microsoft.com/office/powerpoint/2010/main" val="991923126"/>
                  </p:ext>
                </p:extLst>
              </p:nvPr>
            </p:nvGraphicFramePr>
            <p:xfrm>
              <a:off x="7548962" y="2406868"/>
              <a:ext cx="1881840" cy="1152000"/>
            </p:xfrm>
            <a:graphic>
              <a:graphicData uri="http://schemas.microsoft.com/office/powerpoint/2016/slidezoom">
                <pslz:sldZm>
                  <pslz:sldZmObj sldId="283" cId="3039901229">
                    <pslz:zmPr id="{9B39A486-A20A-445A-92F0-4D851D688292}" imageType="cover" transitionDur="1000">
                      <p166:blipFill xmlns:p166="http://schemas.microsoft.com/office/powerpoint/2016/6/main">
                        <a:blip r:embed="rId4"/>
                        <a:stretch>
                          <a:fillRect/>
                        </a:stretch>
                      </p166:blipFill>
                      <p166:spPr xmlns:p166="http://schemas.microsoft.com/office/powerpoint/2016/6/main">
                        <a:xfrm>
                          <a:off x="0" y="0"/>
                          <a:ext cx="1881840" cy="1152000"/>
                        </a:xfrm>
                        <a:prstGeom prst="rect">
                          <a:avLst/>
                        </a:prstGeom>
                        <a:ln w="3175">
                          <a:solidFill>
                            <a:prstClr val="ltGray"/>
                          </a:solidFill>
                        </a:ln>
                      </p166:spPr>
                    </pslz:zmPr>
                  </pslz:sldZmObj>
                </pslz:sldZm>
              </a:graphicData>
            </a:graphic>
          </p:graphicFrame>
        </mc:Choice>
        <mc:Fallback xmlns="">
          <p:pic>
            <p:nvPicPr>
              <p:cNvPr id="9" name="スライド ズーム 8">
                <a:extLst>
                  <a:ext uri="{FF2B5EF4-FFF2-40B4-BE49-F238E27FC236}">
                    <a16:creationId xmlns:a16="http://schemas.microsoft.com/office/drawing/2014/main" id="{ACB4BD26-30F5-4DF0-9810-2BA8691DB446}"/>
                  </a:ext>
                </a:extLst>
              </p:cNvPr>
              <p:cNvPicPr>
                <a:picLocks noGrp="1" noRot="1" noChangeAspect="1" noMove="1" noResize="1" noEditPoints="1" noAdjustHandles="1" noChangeArrowheads="1" noChangeShapeType="1"/>
              </p:cNvPicPr>
              <p:nvPr/>
            </p:nvPicPr>
            <p:blipFill>
              <a:blip r:embed="rId5"/>
              <a:stretch>
                <a:fillRect/>
              </a:stretch>
            </p:blipFill>
            <p:spPr>
              <a:xfrm>
                <a:off x="7548962" y="2406868"/>
                <a:ext cx="1881840" cy="1152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FFAC68C8-4712-4A22-991C-129DE2418B8E}"/>
                  </a:ext>
                </a:extLst>
              </p:cNvPr>
              <p:cNvGraphicFramePr>
                <a:graphicFrameLocks noChangeAspect="1"/>
              </p:cNvGraphicFramePr>
              <p:nvPr>
                <p:extLst>
                  <p:ext uri="{D42A27DB-BD31-4B8C-83A1-F6EECF244321}">
                    <p14:modId xmlns:p14="http://schemas.microsoft.com/office/powerpoint/2010/main" val="3300524601"/>
                  </p:ext>
                </p:extLst>
              </p:nvPr>
            </p:nvGraphicFramePr>
            <p:xfrm>
              <a:off x="4294812" y="4010460"/>
              <a:ext cx="1898261" cy="1152000"/>
            </p:xfrm>
            <a:graphic>
              <a:graphicData uri="http://schemas.microsoft.com/office/powerpoint/2016/slidezoom">
                <pslz:sldZm>
                  <pslz:sldZmObj sldId="284" cId="2369314088">
                    <pslz:zmPr id="{78D11D28-A7ED-4517-BE3D-9157FF48475B}" imageType="cover" transitionDur="1000">
                      <p166:blipFill xmlns:p166="http://schemas.microsoft.com/office/powerpoint/2016/6/main">
                        <a:blip r:embed="rId6"/>
                        <a:stretch>
                          <a:fillRect/>
                        </a:stretch>
                      </p166:blipFill>
                      <p166:spPr xmlns:p166="http://schemas.microsoft.com/office/powerpoint/2016/6/main">
                        <a:xfrm>
                          <a:off x="0" y="0"/>
                          <a:ext cx="1898261" cy="1152000"/>
                        </a:xfrm>
                        <a:prstGeom prst="rect">
                          <a:avLst/>
                        </a:prstGeom>
                        <a:ln w="3175">
                          <a:solidFill>
                            <a:prstClr val="ltGray"/>
                          </a:solidFill>
                        </a:ln>
                      </p166:spPr>
                    </pslz:zmPr>
                  </pslz:sldZmObj>
                </pslz:sldZm>
              </a:graphicData>
            </a:graphic>
          </p:graphicFrame>
        </mc:Choice>
        <mc:Fallback xmlns="">
          <p:pic>
            <p:nvPicPr>
              <p:cNvPr id="11" name="スライド ズーム 10">
                <a:extLst>
                  <a:ext uri="{FF2B5EF4-FFF2-40B4-BE49-F238E27FC236}">
                    <a16:creationId xmlns:a16="http://schemas.microsoft.com/office/drawing/2014/main" id="{FFAC68C8-4712-4A22-991C-129DE2418B8E}"/>
                  </a:ext>
                </a:extLst>
              </p:cNvPr>
              <p:cNvPicPr>
                <a:picLocks noGrp="1" noRot="1" noChangeAspect="1" noMove="1" noResize="1" noEditPoints="1" noAdjustHandles="1" noChangeArrowheads="1" noChangeShapeType="1"/>
              </p:cNvPicPr>
              <p:nvPr/>
            </p:nvPicPr>
            <p:blipFill>
              <a:blip r:embed="rId7"/>
              <a:stretch>
                <a:fillRect/>
              </a:stretch>
            </p:blipFill>
            <p:spPr>
              <a:xfrm>
                <a:off x="4294812" y="4010460"/>
                <a:ext cx="1898261" cy="1152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スライド ズーム 12">
                <a:extLst>
                  <a:ext uri="{FF2B5EF4-FFF2-40B4-BE49-F238E27FC236}">
                    <a16:creationId xmlns:a16="http://schemas.microsoft.com/office/drawing/2014/main" id="{1D32D95E-1408-4F64-B76F-EC482C9BCB58}"/>
                  </a:ext>
                </a:extLst>
              </p:cNvPr>
              <p:cNvGraphicFramePr>
                <a:graphicFrameLocks noChangeAspect="1"/>
              </p:cNvGraphicFramePr>
              <p:nvPr>
                <p:extLst>
                  <p:ext uri="{D42A27DB-BD31-4B8C-83A1-F6EECF244321}">
                    <p14:modId xmlns:p14="http://schemas.microsoft.com/office/powerpoint/2010/main" val="1609795465"/>
                  </p:ext>
                </p:extLst>
              </p:nvPr>
            </p:nvGraphicFramePr>
            <p:xfrm>
              <a:off x="6433679" y="4010460"/>
              <a:ext cx="1891024" cy="1152000"/>
            </p:xfrm>
            <a:graphic>
              <a:graphicData uri="http://schemas.microsoft.com/office/powerpoint/2016/slidezoom">
                <pslz:sldZm>
                  <pslz:sldZmObj sldId="285" cId="2517908390">
                    <pslz:zmPr id="{F3C9E13A-EE7A-4764-8CBB-3AC86C12BD79}" imageType="cover" transitionDur="1000">
                      <p166:blipFill xmlns:p166="http://schemas.microsoft.com/office/powerpoint/2016/6/main">
                        <a:blip r:embed="rId8"/>
                        <a:stretch>
                          <a:fillRect/>
                        </a:stretch>
                      </p166:blipFill>
                      <p166:spPr xmlns:p166="http://schemas.microsoft.com/office/powerpoint/2016/6/main">
                        <a:xfrm>
                          <a:off x="0" y="0"/>
                          <a:ext cx="1891024" cy="1152000"/>
                        </a:xfrm>
                        <a:prstGeom prst="rect">
                          <a:avLst/>
                        </a:prstGeom>
                        <a:ln w="3175">
                          <a:solidFill>
                            <a:prstClr val="ltGray"/>
                          </a:solidFill>
                        </a:ln>
                      </p166:spPr>
                    </pslz:zmPr>
                  </pslz:sldZmObj>
                </pslz:sldZm>
              </a:graphicData>
            </a:graphic>
          </p:graphicFrame>
        </mc:Choice>
        <mc:Fallback xmlns="">
          <p:pic>
            <p:nvPicPr>
              <p:cNvPr id="13" name="スライド ズーム 12">
                <a:extLst>
                  <a:ext uri="{FF2B5EF4-FFF2-40B4-BE49-F238E27FC236}">
                    <a16:creationId xmlns:a16="http://schemas.microsoft.com/office/drawing/2014/main" id="{1D32D95E-1408-4F64-B76F-EC482C9BCB58}"/>
                  </a:ext>
                </a:extLst>
              </p:cNvPr>
              <p:cNvPicPr>
                <a:picLocks noGrp="1" noRot="1" noChangeAspect="1" noMove="1" noResize="1" noEditPoints="1" noAdjustHandles="1" noChangeArrowheads="1" noChangeShapeType="1"/>
              </p:cNvPicPr>
              <p:nvPr/>
            </p:nvPicPr>
            <p:blipFill>
              <a:blip r:embed="rId9"/>
              <a:stretch>
                <a:fillRect/>
              </a:stretch>
            </p:blipFill>
            <p:spPr>
              <a:xfrm>
                <a:off x="6433679" y="4010460"/>
                <a:ext cx="1891024" cy="1152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スライド ズーム 14">
                <a:extLst>
                  <a:ext uri="{FF2B5EF4-FFF2-40B4-BE49-F238E27FC236}">
                    <a16:creationId xmlns:a16="http://schemas.microsoft.com/office/drawing/2014/main" id="{4AC31866-A817-401B-AEBA-8746DED3147C}"/>
                  </a:ext>
                </a:extLst>
              </p:cNvPr>
              <p:cNvGraphicFramePr>
                <a:graphicFrameLocks noChangeAspect="1"/>
              </p:cNvGraphicFramePr>
              <p:nvPr>
                <p:extLst>
                  <p:ext uri="{D42A27DB-BD31-4B8C-83A1-F6EECF244321}">
                    <p14:modId xmlns:p14="http://schemas.microsoft.com/office/powerpoint/2010/main" val="1465137871"/>
                  </p:ext>
                </p:extLst>
              </p:nvPr>
            </p:nvGraphicFramePr>
            <p:xfrm>
              <a:off x="8473202" y="4010460"/>
              <a:ext cx="1915200" cy="1152000"/>
            </p:xfrm>
            <a:graphic>
              <a:graphicData uri="http://schemas.microsoft.com/office/powerpoint/2016/slidezoom">
                <pslz:sldZm>
                  <pslz:sldZmObj sldId="286" cId="1104778894">
                    <pslz:zmPr id="{C17AB2AF-593A-453F-B598-50F9E45727F8}" imageType="cover" transitionDur="1000">
                      <p166:blipFill xmlns:p166="http://schemas.microsoft.com/office/powerpoint/2016/6/main">
                        <a:blip r:embed="rId10"/>
                        <a:stretch>
                          <a:fillRect/>
                        </a:stretch>
                      </p166:blipFill>
                      <p166:spPr xmlns:p166="http://schemas.microsoft.com/office/powerpoint/2016/6/main">
                        <a:xfrm>
                          <a:off x="0" y="0"/>
                          <a:ext cx="1915200" cy="1152000"/>
                        </a:xfrm>
                        <a:prstGeom prst="rect">
                          <a:avLst/>
                        </a:prstGeom>
                        <a:ln w="3175">
                          <a:solidFill>
                            <a:prstClr val="ltGray"/>
                          </a:solidFill>
                        </a:ln>
                      </p166:spPr>
                    </pslz:zmPr>
                  </pslz:sldZmObj>
                </pslz:sldZm>
              </a:graphicData>
            </a:graphic>
          </p:graphicFrame>
        </mc:Choice>
        <mc:Fallback xmlns="">
          <p:pic>
            <p:nvPicPr>
              <p:cNvPr id="15" name="スライド ズーム 14">
                <a:extLst>
                  <a:ext uri="{FF2B5EF4-FFF2-40B4-BE49-F238E27FC236}">
                    <a16:creationId xmlns:a16="http://schemas.microsoft.com/office/drawing/2014/main" id="{4AC31866-A817-401B-AEBA-8746DED3147C}"/>
                  </a:ext>
                </a:extLst>
              </p:cNvPr>
              <p:cNvPicPr>
                <a:picLocks noGrp="1" noRot="1" noChangeAspect="1" noMove="1" noResize="1" noEditPoints="1" noAdjustHandles="1" noChangeArrowheads="1" noChangeShapeType="1"/>
              </p:cNvPicPr>
              <p:nvPr/>
            </p:nvPicPr>
            <p:blipFill>
              <a:blip r:embed="rId11"/>
              <a:stretch>
                <a:fillRect/>
              </a:stretch>
            </p:blipFill>
            <p:spPr>
              <a:xfrm>
                <a:off x="8473202" y="4010460"/>
                <a:ext cx="1915200" cy="1152000"/>
              </a:xfrm>
              <a:prstGeom prst="rect">
                <a:avLst/>
              </a:prstGeom>
              <a:ln w="3175">
                <a:solidFill>
                  <a:prstClr val="ltGray"/>
                </a:solidFill>
              </a:ln>
            </p:spPr>
          </p:pic>
        </mc:Fallback>
      </mc:AlternateContent>
      <p:sp>
        <p:nvSpPr>
          <p:cNvPr id="4" name="正方形/長方形 3">
            <a:hlinkClick r:id="rId12" action="ppaction://hlinksldjump"/>
            <a:extLst>
              <a:ext uri="{FF2B5EF4-FFF2-40B4-BE49-F238E27FC236}">
                <a16:creationId xmlns:a16="http://schemas.microsoft.com/office/drawing/2014/main" id="{A839EC88-505E-4D6E-A5F8-8E9A45E7D1FA}"/>
              </a:ext>
            </a:extLst>
          </p:cNvPr>
          <p:cNvSpPr/>
          <p:nvPr/>
        </p:nvSpPr>
        <p:spPr>
          <a:xfrm>
            <a:off x="663278" y="5371461"/>
            <a:ext cx="2069797" cy="830997"/>
          </a:xfrm>
          <a:prstGeom prst="rect">
            <a:avLst/>
          </a:prstGeom>
          <a:solidFill>
            <a:schemeClr val="accent1"/>
          </a:solidFill>
          <a:ln w="38100">
            <a:solidFill>
              <a:schemeClr val="accent1"/>
            </a:solidFill>
          </a:ln>
        </p:spPr>
        <p:txBody>
          <a:bodyPr wrap="none" lIns="91440" tIns="45720" rIns="91440" bIns="45720">
            <a:spAutoFit/>
          </a:bodyPr>
          <a:lstStyle/>
          <a:p>
            <a:pPr algn="ctr"/>
            <a:r>
              <a:rPr lang="ja-JP" alt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操作方法</a:t>
            </a:r>
          </a:p>
          <a:p>
            <a:pPr algn="ctr"/>
            <a:r>
              <a:rPr lang="ja-JP" alt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トップに戻る</a:t>
            </a:r>
            <a:endParaRPr lang="ja-JP" alt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49535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AC6F-1BEC-4C6D-8B93-F12C3FEF0B15}"/>
              </a:ext>
            </a:extLst>
          </p:cNvPr>
          <p:cNvSpPr>
            <a:spLocks noGrp="1"/>
          </p:cNvSpPr>
          <p:nvPr>
            <p:ph type="title"/>
          </p:nvPr>
        </p:nvSpPr>
        <p:spPr/>
        <p:txBody>
          <a:bodyPr/>
          <a:lstStyle/>
          <a:p>
            <a:r>
              <a:rPr lang="ja-JP" altLang="en-US" dirty="0"/>
              <a:t>詳細設定</a:t>
            </a:r>
            <a:br>
              <a:rPr lang="ja-JP" altLang="en-US" dirty="0"/>
            </a:br>
            <a:r>
              <a:rPr lang="ja-JP" altLang="en-US" dirty="0"/>
              <a:t>「ズームに戻る」</a:t>
            </a:r>
            <a:endParaRPr kumimoji="1" lang="ja-JP" altLang="en-US" dirty="0"/>
          </a:p>
        </p:txBody>
      </p:sp>
      <p:sp>
        <p:nvSpPr>
          <p:cNvPr id="3" name="コンテンツ プレースホルダー 2">
            <a:extLst>
              <a:ext uri="{FF2B5EF4-FFF2-40B4-BE49-F238E27FC236}">
                <a16:creationId xmlns:a16="http://schemas.microsoft.com/office/drawing/2014/main" id="{44CB77C8-EA71-4441-8BF7-EBBE875B000A}"/>
              </a:ext>
            </a:extLst>
          </p:cNvPr>
          <p:cNvSpPr>
            <a:spLocks noGrp="1"/>
          </p:cNvSpPr>
          <p:nvPr>
            <p:ph sz="half" idx="1"/>
          </p:nvPr>
        </p:nvSpPr>
        <p:spPr/>
        <p:txBody>
          <a:bodyPr/>
          <a:lstStyle/>
          <a:p>
            <a:r>
              <a:rPr kumimoji="1" lang="ja-JP" altLang="en-US" dirty="0"/>
              <a:t>ズーム機能で分岐した先が終了したら、もとのズームスライドに戻る設定。</a:t>
            </a:r>
          </a:p>
          <a:p>
            <a:r>
              <a:rPr lang="ja-JP" altLang="en-US" dirty="0"/>
              <a:t>オフにすると、そのまま次のスライドに流れていく</a:t>
            </a:r>
            <a:endParaRPr kumimoji="1" lang="ja-JP" altLang="en-US" dirty="0"/>
          </a:p>
        </p:txBody>
      </p:sp>
      <p:pic>
        <p:nvPicPr>
          <p:cNvPr id="5" name="図 4">
            <a:extLst>
              <a:ext uri="{FF2B5EF4-FFF2-40B4-BE49-F238E27FC236}">
                <a16:creationId xmlns:a16="http://schemas.microsoft.com/office/drawing/2014/main" id="{B6D86067-88CC-43DB-8C64-E685B8C6E5E7}"/>
              </a:ext>
            </a:extLst>
          </p:cNvPr>
          <p:cNvPicPr>
            <a:picLocks noChangeAspect="1"/>
          </p:cNvPicPr>
          <p:nvPr/>
        </p:nvPicPr>
        <p:blipFill>
          <a:blip r:embed="rId2"/>
          <a:stretch>
            <a:fillRect/>
          </a:stretch>
        </p:blipFill>
        <p:spPr>
          <a:xfrm>
            <a:off x="6746788" y="2255788"/>
            <a:ext cx="3830748" cy="2151112"/>
          </a:xfrm>
          <a:prstGeom prst="rect">
            <a:avLst/>
          </a:prstGeom>
        </p:spPr>
      </p:pic>
    </p:spTree>
    <p:extLst>
      <p:ext uri="{BB962C8B-B14F-4D97-AF65-F5344CB8AC3E}">
        <p14:creationId xmlns:p14="http://schemas.microsoft.com/office/powerpoint/2010/main" val="1574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AC6F-1BEC-4C6D-8B93-F12C3FEF0B15}"/>
              </a:ext>
            </a:extLst>
          </p:cNvPr>
          <p:cNvSpPr>
            <a:spLocks noGrp="1"/>
          </p:cNvSpPr>
          <p:nvPr>
            <p:ph type="title"/>
          </p:nvPr>
        </p:nvSpPr>
        <p:spPr/>
        <p:txBody>
          <a:bodyPr/>
          <a:lstStyle/>
          <a:p>
            <a:r>
              <a:rPr lang="ja-JP" altLang="en-US" dirty="0"/>
              <a:t>詳細設定</a:t>
            </a:r>
            <a:br>
              <a:rPr lang="ja-JP" altLang="en-US" dirty="0"/>
            </a:br>
            <a:r>
              <a:rPr lang="ja-JP" altLang="en-US" dirty="0"/>
              <a:t>「ズーム切り替え」</a:t>
            </a:r>
            <a:endParaRPr kumimoji="1" lang="ja-JP" altLang="en-US" dirty="0"/>
          </a:p>
        </p:txBody>
      </p:sp>
      <p:sp>
        <p:nvSpPr>
          <p:cNvPr id="3" name="コンテンツ プレースホルダー 2">
            <a:extLst>
              <a:ext uri="{FF2B5EF4-FFF2-40B4-BE49-F238E27FC236}">
                <a16:creationId xmlns:a16="http://schemas.microsoft.com/office/drawing/2014/main" id="{44CB77C8-EA71-4441-8BF7-EBBE875B000A}"/>
              </a:ext>
            </a:extLst>
          </p:cNvPr>
          <p:cNvSpPr>
            <a:spLocks noGrp="1"/>
          </p:cNvSpPr>
          <p:nvPr>
            <p:ph sz="half" idx="1"/>
          </p:nvPr>
        </p:nvSpPr>
        <p:spPr/>
        <p:txBody>
          <a:bodyPr/>
          <a:lstStyle/>
          <a:p>
            <a:r>
              <a:rPr kumimoji="1" lang="ja-JP" altLang="en-US" dirty="0"/>
              <a:t>ズーム機能使用時に、アニメーションするかどうかの切り替え</a:t>
            </a:r>
          </a:p>
          <a:p>
            <a:r>
              <a:rPr lang="ja-JP" altLang="en-US" dirty="0"/>
              <a:t>切り替えの所要時間が変更できる</a:t>
            </a:r>
            <a:endParaRPr kumimoji="1" lang="ja-JP" altLang="en-US" dirty="0"/>
          </a:p>
        </p:txBody>
      </p:sp>
      <p:pic>
        <p:nvPicPr>
          <p:cNvPr id="4" name="図 3">
            <a:extLst>
              <a:ext uri="{FF2B5EF4-FFF2-40B4-BE49-F238E27FC236}">
                <a16:creationId xmlns:a16="http://schemas.microsoft.com/office/drawing/2014/main" id="{CB1C19C6-8211-463D-A7CA-0DF38858A861}"/>
              </a:ext>
            </a:extLst>
          </p:cNvPr>
          <p:cNvPicPr>
            <a:picLocks noChangeAspect="1"/>
          </p:cNvPicPr>
          <p:nvPr/>
        </p:nvPicPr>
        <p:blipFill>
          <a:blip r:embed="rId2"/>
          <a:stretch>
            <a:fillRect/>
          </a:stretch>
        </p:blipFill>
        <p:spPr>
          <a:xfrm>
            <a:off x="6099519" y="2466947"/>
            <a:ext cx="4649921" cy="1924106"/>
          </a:xfrm>
          <a:prstGeom prst="rect">
            <a:avLst/>
          </a:prstGeom>
        </p:spPr>
      </p:pic>
    </p:spTree>
    <p:extLst>
      <p:ext uri="{BB962C8B-B14F-4D97-AF65-F5344CB8AC3E}">
        <p14:creationId xmlns:p14="http://schemas.microsoft.com/office/powerpoint/2010/main" val="30399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AC6F-1BEC-4C6D-8B93-F12C3FEF0B15}"/>
              </a:ext>
            </a:extLst>
          </p:cNvPr>
          <p:cNvSpPr>
            <a:spLocks noGrp="1"/>
          </p:cNvSpPr>
          <p:nvPr>
            <p:ph type="title"/>
          </p:nvPr>
        </p:nvSpPr>
        <p:spPr/>
        <p:txBody>
          <a:bodyPr/>
          <a:lstStyle/>
          <a:p>
            <a:r>
              <a:rPr lang="ja-JP" altLang="en-US" dirty="0"/>
              <a:t>詳細設定</a:t>
            </a:r>
            <a:br>
              <a:rPr lang="ja-JP" altLang="en-US" dirty="0"/>
            </a:br>
            <a:r>
              <a:rPr lang="ja-JP" altLang="en-US" dirty="0"/>
              <a:t>「画像の変更」</a:t>
            </a:r>
            <a:endParaRPr kumimoji="1" lang="ja-JP" altLang="en-US" dirty="0"/>
          </a:p>
        </p:txBody>
      </p:sp>
      <p:sp>
        <p:nvSpPr>
          <p:cNvPr id="3" name="コンテンツ プレースホルダー 2">
            <a:extLst>
              <a:ext uri="{FF2B5EF4-FFF2-40B4-BE49-F238E27FC236}">
                <a16:creationId xmlns:a16="http://schemas.microsoft.com/office/drawing/2014/main" id="{44CB77C8-EA71-4441-8BF7-EBBE875B000A}"/>
              </a:ext>
            </a:extLst>
          </p:cNvPr>
          <p:cNvSpPr>
            <a:spLocks noGrp="1"/>
          </p:cNvSpPr>
          <p:nvPr>
            <p:ph sz="half" idx="1"/>
          </p:nvPr>
        </p:nvSpPr>
        <p:spPr/>
        <p:txBody>
          <a:bodyPr/>
          <a:lstStyle/>
          <a:p>
            <a:r>
              <a:rPr kumimoji="1" lang="ja-JP" altLang="en-US" dirty="0"/>
              <a:t>作成したズームには、標準ではスライドの縮小版が使われる</a:t>
            </a:r>
          </a:p>
          <a:p>
            <a:r>
              <a:rPr lang="ja-JP" altLang="en-US" dirty="0"/>
              <a:t>これを、自分の好きな画像に変更できる機能</a:t>
            </a:r>
          </a:p>
          <a:p>
            <a:r>
              <a:rPr lang="ja-JP" altLang="en-US" dirty="0"/>
              <a:t>ワードアートやテキストには</a:t>
            </a:r>
            <a:br>
              <a:rPr lang="ja-JP" altLang="en-US" dirty="0"/>
            </a:br>
            <a:r>
              <a:rPr lang="ja-JP" altLang="en-US" dirty="0"/>
              <a:t>変更できない。ハイパーリンク</a:t>
            </a:r>
            <a:br>
              <a:rPr lang="ja-JP" altLang="en-US" dirty="0"/>
            </a:br>
            <a:r>
              <a:rPr lang="ja-JP" altLang="en-US" dirty="0"/>
              <a:t>を使うしかない。</a:t>
            </a:r>
            <a:endParaRPr kumimoji="1" lang="ja-JP" altLang="en-US" dirty="0"/>
          </a:p>
        </p:txBody>
      </p:sp>
      <p:pic>
        <p:nvPicPr>
          <p:cNvPr id="7" name="図 6">
            <a:extLst>
              <a:ext uri="{FF2B5EF4-FFF2-40B4-BE49-F238E27FC236}">
                <a16:creationId xmlns:a16="http://schemas.microsoft.com/office/drawing/2014/main" id="{22E21FAD-0146-4131-86BF-466286011960}"/>
              </a:ext>
            </a:extLst>
          </p:cNvPr>
          <p:cNvPicPr>
            <a:picLocks noChangeAspect="1"/>
          </p:cNvPicPr>
          <p:nvPr/>
        </p:nvPicPr>
        <p:blipFill>
          <a:blip r:embed="rId2"/>
          <a:stretch>
            <a:fillRect/>
          </a:stretch>
        </p:blipFill>
        <p:spPr>
          <a:xfrm>
            <a:off x="5619440" y="3362752"/>
            <a:ext cx="4721505" cy="2096721"/>
          </a:xfrm>
          <a:prstGeom prst="rect">
            <a:avLst/>
          </a:prstGeom>
        </p:spPr>
      </p:pic>
    </p:spTree>
    <p:extLst>
      <p:ext uri="{BB962C8B-B14F-4D97-AF65-F5344CB8AC3E}">
        <p14:creationId xmlns:p14="http://schemas.microsoft.com/office/powerpoint/2010/main" val="23693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AC6F-1BEC-4C6D-8B93-F12C3FEF0B15}"/>
              </a:ext>
            </a:extLst>
          </p:cNvPr>
          <p:cNvSpPr>
            <a:spLocks noGrp="1"/>
          </p:cNvSpPr>
          <p:nvPr>
            <p:ph type="title"/>
          </p:nvPr>
        </p:nvSpPr>
        <p:spPr/>
        <p:txBody>
          <a:bodyPr/>
          <a:lstStyle/>
          <a:p>
            <a:r>
              <a:rPr lang="ja-JP" altLang="en-US" dirty="0"/>
              <a:t>詳細設定</a:t>
            </a:r>
            <a:br>
              <a:rPr lang="ja-JP" altLang="en-US" dirty="0"/>
            </a:br>
            <a:r>
              <a:rPr lang="ja-JP" altLang="en-US" dirty="0"/>
              <a:t>「ズームのスタイル」</a:t>
            </a:r>
            <a:endParaRPr kumimoji="1" lang="ja-JP" altLang="en-US" dirty="0"/>
          </a:p>
        </p:txBody>
      </p:sp>
      <p:sp>
        <p:nvSpPr>
          <p:cNvPr id="3" name="コンテンツ プレースホルダー 2">
            <a:extLst>
              <a:ext uri="{FF2B5EF4-FFF2-40B4-BE49-F238E27FC236}">
                <a16:creationId xmlns:a16="http://schemas.microsoft.com/office/drawing/2014/main" id="{44CB77C8-EA71-4441-8BF7-EBBE875B000A}"/>
              </a:ext>
            </a:extLst>
          </p:cNvPr>
          <p:cNvSpPr>
            <a:spLocks noGrp="1"/>
          </p:cNvSpPr>
          <p:nvPr>
            <p:ph sz="half" idx="1"/>
          </p:nvPr>
        </p:nvSpPr>
        <p:spPr/>
        <p:txBody>
          <a:bodyPr/>
          <a:lstStyle/>
          <a:p>
            <a:r>
              <a:rPr lang="ja-JP" altLang="en-US" dirty="0"/>
              <a:t>ズームを簡単に装飾できる。</a:t>
            </a:r>
          </a:p>
          <a:p>
            <a:r>
              <a:rPr kumimoji="1" lang="ja-JP" altLang="en-US" dirty="0"/>
              <a:t>画像のスタイルとほぼ同一の機能</a:t>
            </a:r>
          </a:p>
        </p:txBody>
      </p:sp>
      <p:pic>
        <p:nvPicPr>
          <p:cNvPr id="4" name="図 3">
            <a:extLst>
              <a:ext uri="{FF2B5EF4-FFF2-40B4-BE49-F238E27FC236}">
                <a16:creationId xmlns:a16="http://schemas.microsoft.com/office/drawing/2014/main" id="{F5399E11-3671-484B-8A4B-3D005E154AEB}"/>
              </a:ext>
            </a:extLst>
          </p:cNvPr>
          <p:cNvPicPr>
            <a:picLocks noChangeAspect="1"/>
          </p:cNvPicPr>
          <p:nvPr/>
        </p:nvPicPr>
        <p:blipFill>
          <a:blip r:embed="rId2"/>
          <a:stretch>
            <a:fillRect/>
          </a:stretch>
        </p:blipFill>
        <p:spPr>
          <a:xfrm>
            <a:off x="6099519" y="2010878"/>
            <a:ext cx="3972479" cy="3315163"/>
          </a:xfrm>
          <a:prstGeom prst="rect">
            <a:avLst/>
          </a:prstGeom>
        </p:spPr>
      </p:pic>
    </p:spTree>
    <p:extLst>
      <p:ext uri="{BB962C8B-B14F-4D97-AF65-F5344CB8AC3E}">
        <p14:creationId xmlns:p14="http://schemas.microsoft.com/office/powerpoint/2010/main" val="251790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9AC6F-1BEC-4C6D-8B93-F12C3FEF0B15}"/>
              </a:ext>
            </a:extLst>
          </p:cNvPr>
          <p:cNvSpPr>
            <a:spLocks noGrp="1"/>
          </p:cNvSpPr>
          <p:nvPr>
            <p:ph type="title"/>
          </p:nvPr>
        </p:nvSpPr>
        <p:spPr/>
        <p:txBody>
          <a:bodyPr/>
          <a:lstStyle/>
          <a:p>
            <a:r>
              <a:rPr lang="ja-JP" altLang="en-US" dirty="0"/>
              <a:t>詳細設定</a:t>
            </a:r>
            <a:br>
              <a:rPr lang="ja-JP" altLang="en-US" dirty="0"/>
            </a:br>
            <a:r>
              <a:rPr lang="ja-JP" altLang="en-US" dirty="0"/>
              <a:t>「代替テキスト」</a:t>
            </a:r>
            <a:endParaRPr kumimoji="1" lang="ja-JP" altLang="en-US" dirty="0"/>
          </a:p>
        </p:txBody>
      </p:sp>
      <p:sp>
        <p:nvSpPr>
          <p:cNvPr id="3" name="コンテンツ プレースホルダー 2">
            <a:extLst>
              <a:ext uri="{FF2B5EF4-FFF2-40B4-BE49-F238E27FC236}">
                <a16:creationId xmlns:a16="http://schemas.microsoft.com/office/drawing/2014/main" id="{44CB77C8-EA71-4441-8BF7-EBBE875B000A}"/>
              </a:ext>
            </a:extLst>
          </p:cNvPr>
          <p:cNvSpPr>
            <a:spLocks noGrp="1"/>
          </p:cNvSpPr>
          <p:nvPr>
            <p:ph sz="half" idx="1"/>
          </p:nvPr>
        </p:nvSpPr>
        <p:spPr/>
        <p:txBody>
          <a:bodyPr/>
          <a:lstStyle/>
          <a:p>
            <a:r>
              <a:rPr kumimoji="1" lang="ja-JP" altLang="en-US" dirty="0"/>
              <a:t>視覚障碍のある人が読み上げソフトで読み上げたとき用のテキストを設定。</a:t>
            </a:r>
          </a:p>
        </p:txBody>
      </p:sp>
      <p:pic>
        <p:nvPicPr>
          <p:cNvPr id="5" name="図 4">
            <a:extLst>
              <a:ext uri="{FF2B5EF4-FFF2-40B4-BE49-F238E27FC236}">
                <a16:creationId xmlns:a16="http://schemas.microsoft.com/office/drawing/2014/main" id="{30887DD6-9699-4638-9BE1-8C0F81017183}"/>
              </a:ext>
            </a:extLst>
          </p:cNvPr>
          <p:cNvPicPr>
            <a:picLocks noChangeAspect="1"/>
          </p:cNvPicPr>
          <p:nvPr/>
        </p:nvPicPr>
        <p:blipFill>
          <a:blip r:embed="rId2"/>
          <a:stretch>
            <a:fillRect/>
          </a:stretch>
        </p:blipFill>
        <p:spPr>
          <a:xfrm>
            <a:off x="5074919" y="3303809"/>
            <a:ext cx="3506443" cy="1989927"/>
          </a:xfrm>
          <a:prstGeom prst="rect">
            <a:avLst/>
          </a:prstGeom>
        </p:spPr>
      </p:pic>
      <p:pic>
        <p:nvPicPr>
          <p:cNvPr id="6" name="図 5">
            <a:extLst>
              <a:ext uri="{FF2B5EF4-FFF2-40B4-BE49-F238E27FC236}">
                <a16:creationId xmlns:a16="http://schemas.microsoft.com/office/drawing/2014/main" id="{90F4E39E-F07C-4D87-B973-AC05FB29F2AC}"/>
              </a:ext>
            </a:extLst>
          </p:cNvPr>
          <p:cNvPicPr>
            <a:picLocks noChangeAspect="1"/>
          </p:cNvPicPr>
          <p:nvPr/>
        </p:nvPicPr>
        <p:blipFill>
          <a:blip r:embed="rId3"/>
          <a:stretch>
            <a:fillRect/>
          </a:stretch>
        </p:blipFill>
        <p:spPr>
          <a:xfrm>
            <a:off x="7926531" y="1909941"/>
            <a:ext cx="2495898" cy="2514951"/>
          </a:xfrm>
          <a:prstGeom prst="rect">
            <a:avLst/>
          </a:prstGeom>
        </p:spPr>
      </p:pic>
    </p:spTree>
    <p:extLst>
      <p:ext uri="{BB962C8B-B14F-4D97-AF65-F5344CB8AC3E}">
        <p14:creationId xmlns:p14="http://schemas.microsoft.com/office/powerpoint/2010/main" val="110477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2F2359-4223-4D67-8E0B-E8D1C9CBEC3B}"/>
              </a:ext>
            </a:extLst>
          </p:cNvPr>
          <p:cNvSpPr>
            <a:spLocks noGrp="1"/>
          </p:cNvSpPr>
          <p:nvPr>
            <p:ph type="title"/>
          </p:nvPr>
        </p:nvSpPr>
        <p:spPr/>
        <p:txBody>
          <a:bodyPr/>
          <a:lstStyle/>
          <a:p>
            <a:r>
              <a:rPr lang="ja-JP" altLang="en-US" dirty="0"/>
              <a:t>サマリーズーム</a:t>
            </a:r>
            <a:endParaRPr kumimoji="1" lang="ja-JP" altLang="en-US" dirty="0"/>
          </a:p>
        </p:txBody>
      </p:sp>
      <p:pic>
        <p:nvPicPr>
          <p:cNvPr id="3" name="図 2">
            <a:extLst>
              <a:ext uri="{FF2B5EF4-FFF2-40B4-BE49-F238E27FC236}">
                <a16:creationId xmlns:a16="http://schemas.microsoft.com/office/drawing/2014/main" id="{60A4D64A-1EA0-47C9-B8BB-6E3165BB8CA4}"/>
              </a:ext>
            </a:extLst>
          </p:cNvPr>
          <p:cNvPicPr>
            <a:picLocks noChangeAspect="1"/>
          </p:cNvPicPr>
          <p:nvPr/>
        </p:nvPicPr>
        <p:blipFill>
          <a:blip r:embed="rId2"/>
          <a:stretch>
            <a:fillRect/>
          </a:stretch>
        </p:blipFill>
        <p:spPr>
          <a:xfrm>
            <a:off x="5448299" y="1483374"/>
            <a:ext cx="4159763" cy="2160706"/>
          </a:xfrm>
          <a:prstGeom prst="rect">
            <a:avLst/>
          </a:prstGeom>
          <a:ln w="38100">
            <a:solidFill>
              <a:schemeClr val="accent1">
                <a:lumMod val="60000"/>
                <a:lumOff val="40000"/>
              </a:schemeClr>
            </a:solidFill>
          </a:ln>
        </p:spPr>
      </p:pic>
    </p:spTree>
    <p:extLst>
      <p:ext uri="{BB962C8B-B14F-4D97-AF65-F5344CB8AC3E}">
        <p14:creationId xmlns:p14="http://schemas.microsoft.com/office/powerpoint/2010/main" val="229115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CC047-74C6-4D4F-932E-1B7213372206}"/>
              </a:ext>
            </a:extLst>
          </p:cNvPr>
          <p:cNvSpPr>
            <a:spLocks noGrp="1"/>
          </p:cNvSpPr>
          <p:nvPr>
            <p:ph type="title"/>
          </p:nvPr>
        </p:nvSpPr>
        <p:spPr/>
        <p:txBody>
          <a:bodyPr/>
          <a:lstStyle/>
          <a:p>
            <a:r>
              <a:rPr kumimoji="1" lang="ja-JP" altLang="en-US" dirty="0"/>
              <a:t>「サマリーズーム」で起こること</a:t>
            </a:r>
          </a:p>
        </p:txBody>
      </p:sp>
      <p:sp>
        <p:nvSpPr>
          <p:cNvPr id="4" name="コンテンツ プレースホルダー 3">
            <a:extLst>
              <a:ext uri="{FF2B5EF4-FFF2-40B4-BE49-F238E27FC236}">
                <a16:creationId xmlns:a16="http://schemas.microsoft.com/office/drawing/2014/main" id="{D3CAE606-DBA8-4FC7-B213-DD75F47BDDF9}"/>
              </a:ext>
            </a:extLst>
          </p:cNvPr>
          <p:cNvSpPr>
            <a:spLocks noGrp="1"/>
          </p:cNvSpPr>
          <p:nvPr>
            <p:ph sz="half" idx="1"/>
          </p:nvPr>
        </p:nvSpPr>
        <p:spPr/>
        <p:txBody>
          <a:bodyPr/>
          <a:lstStyle/>
          <a:p>
            <a:r>
              <a:rPr kumimoji="1" lang="ja-JP" altLang="en-US" dirty="0"/>
              <a:t>新規スライドが一枚挿入される</a:t>
            </a:r>
          </a:p>
          <a:p>
            <a:r>
              <a:rPr lang="ja-JP" altLang="en-US" dirty="0"/>
              <a:t>「タイトル</a:t>
            </a:r>
            <a:r>
              <a:rPr lang="en-US" altLang="ja-JP" dirty="0"/>
              <a:t>+</a:t>
            </a:r>
            <a:r>
              <a:rPr lang="ja-JP" altLang="en-US" dirty="0"/>
              <a:t>サマリーズーム」</a:t>
            </a:r>
          </a:p>
          <a:p>
            <a:r>
              <a:rPr lang="ja-JP" altLang="en-US" dirty="0"/>
              <a:t>レイアウトは</a:t>
            </a:r>
            <a:br>
              <a:rPr lang="ja-JP" altLang="en-US" dirty="0"/>
            </a:br>
            <a:r>
              <a:rPr lang="ja-JP" altLang="en-US" dirty="0"/>
              <a:t>「タイトルとコンテンツ」</a:t>
            </a:r>
          </a:p>
          <a:p>
            <a:r>
              <a:rPr lang="ja-JP" altLang="en-US" dirty="0"/>
              <a:t>自動的にセクションが作成される。</a:t>
            </a:r>
          </a:p>
          <a:p>
            <a:endParaRPr kumimoji="1" lang="ja-JP" altLang="en-US" dirty="0"/>
          </a:p>
        </p:txBody>
      </p:sp>
      <p:pic>
        <p:nvPicPr>
          <p:cNvPr id="3" name="図 2">
            <a:extLst>
              <a:ext uri="{FF2B5EF4-FFF2-40B4-BE49-F238E27FC236}">
                <a16:creationId xmlns:a16="http://schemas.microsoft.com/office/drawing/2014/main" id="{5021E2C2-DD76-4E2D-A241-C8EF3549EB76}"/>
              </a:ext>
            </a:extLst>
          </p:cNvPr>
          <p:cNvPicPr>
            <a:picLocks noChangeAspect="1"/>
          </p:cNvPicPr>
          <p:nvPr/>
        </p:nvPicPr>
        <p:blipFill>
          <a:blip r:embed="rId2"/>
          <a:stretch>
            <a:fillRect/>
          </a:stretch>
        </p:blipFill>
        <p:spPr>
          <a:xfrm>
            <a:off x="6819702" y="2081540"/>
            <a:ext cx="3340297" cy="3441859"/>
          </a:xfrm>
          <a:prstGeom prst="rect">
            <a:avLst/>
          </a:prstGeom>
          <a:ln w="38100">
            <a:solidFill>
              <a:schemeClr val="accent1">
                <a:lumMod val="60000"/>
                <a:lumOff val="40000"/>
              </a:schemeClr>
            </a:solidFill>
          </a:ln>
        </p:spPr>
      </p:pic>
    </p:spTree>
    <p:extLst>
      <p:ext uri="{BB962C8B-B14F-4D97-AF65-F5344CB8AC3E}">
        <p14:creationId xmlns:p14="http://schemas.microsoft.com/office/powerpoint/2010/main" val="2796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985353F-7B17-46F3-BCD1-995BF9E4C7E7}"/>
              </a:ext>
            </a:extLst>
          </p:cNvPr>
          <p:cNvSpPr>
            <a:spLocks noGrp="1"/>
          </p:cNvSpPr>
          <p:nvPr>
            <p:ph type="title"/>
          </p:nvPr>
        </p:nvSpPr>
        <p:spPr/>
        <p:txBody>
          <a:bodyPr/>
          <a:lstStyle/>
          <a:p>
            <a:r>
              <a:rPr kumimoji="1" lang="ja-JP" altLang="en-US" dirty="0"/>
              <a:t>サマリーズームの作り方</a:t>
            </a:r>
          </a:p>
        </p:txBody>
      </p:sp>
      <p:sp>
        <p:nvSpPr>
          <p:cNvPr id="5" name="コンテンツ プレースホルダー 4">
            <a:extLst>
              <a:ext uri="{FF2B5EF4-FFF2-40B4-BE49-F238E27FC236}">
                <a16:creationId xmlns:a16="http://schemas.microsoft.com/office/drawing/2014/main" id="{058B8954-AB71-4D4B-B5A8-9AF671A5DA3C}"/>
              </a:ext>
            </a:extLst>
          </p:cNvPr>
          <p:cNvSpPr>
            <a:spLocks noGrp="1"/>
          </p:cNvSpPr>
          <p:nvPr>
            <p:ph sz="half" idx="1"/>
          </p:nvPr>
        </p:nvSpPr>
        <p:spPr/>
        <p:txBody>
          <a:bodyPr/>
          <a:lstStyle/>
          <a:p>
            <a:r>
              <a:rPr kumimoji="1" lang="ja-JP" altLang="en-US" dirty="0"/>
              <a:t>サマリーズームに含めたいスライドをチェック</a:t>
            </a:r>
          </a:p>
          <a:p>
            <a:r>
              <a:rPr lang="ja-JP" altLang="en-US" dirty="0"/>
              <a:t>チェックしたスライドを基点に、自動で新しいセクションが作成される</a:t>
            </a:r>
          </a:p>
          <a:p>
            <a:r>
              <a:rPr lang="en-US" altLang="ja-JP" dirty="0"/>
              <a:t>(</a:t>
            </a:r>
            <a:r>
              <a:rPr lang="ja-JP" altLang="en-US" dirty="0"/>
              <a:t>セクションを作成しない場合はスライドズームを使うしかない</a:t>
            </a:r>
            <a:r>
              <a:rPr lang="en-US" altLang="ja-JP" dirty="0"/>
              <a:t>)</a:t>
            </a:r>
            <a:endParaRPr kumimoji="1" lang="ja-JP" altLang="en-US" dirty="0"/>
          </a:p>
          <a:p>
            <a:r>
              <a:rPr kumimoji="1" lang="ja-JP" altLang="en-US" dirty="0"/>
              <a:t>いくつも挿入でき、入れ子にできる</a:t>
            </a:r>
          </a:p>
        </p:txBody>
      </p:sp>
      <p:pic>
        <p:nvPicPr>
          <p:cNvPr id="2" name="図 1">
            <a:extLst>
              <a:ext uri="{FF2B5EF4-FFF2-40B4-BE49-F238E27FC236}">
                <a16:creationId xmlns:a16="http://schemas.microsoft.com/office/drawing/2014/main" id="{15FAA863-7AED-4640-AAEB-DBF9F38E79CF}"/>
              </a:ext>
            </a:extLst>
          </p:cNvPr>
          <p:cNvPicPr>
            <a:picLocks noChangeAspect="1"/>
          </p:cNvPicPr>
          <p:nvPr/>
        </p:nvPicPr>
        <p:blipFill>
          <a:blip r:embed="rId2"/>
          <a:stretch>
            <a:fillRect/>
          </a:stretch>
        </p:blipFill>
        <p:spPr>
          <a:xfrm>
            <a:off x="6099519" y="2010878"/>
            <a:ext cx="3529565" cy="2212880"/>
          </a:xfrm>
          <a:prstGeom prst="rect">
            <a:avLst/>
          </a:prstGeom>
        </p:spPr>
      </p:pic>
      <p:pic>
        <p:nvPicPr>
          <p:cNvPr id="3" name="図 2">
            <a:extLst>
              <a:ext uri="{FF2B5EF4-FFF2-40B4-BE49-F238E27FC236}">
                <a16:creationId xmlns:a16="http://schemas.microsoft.com/office/drawing/2014/main" id="{F9BE8EAC-B0C3-43AD-BA70-6458221D3346}"/>
              </a:ext>
            </a:extLst>
          </p:cNvPr>
          <p:cNvPicPr>
            <a:picLocks noChangeAspect="1"/>
          </p:cNvPicPr>
          <p:nvPr/>
        </p:nvPicPr>
        <p:blipFill>
          <a:blip r:embed="rId3"/>
          <a:stretch>
            <a:fillRect/>
          </a:stretch>
        </p:blipFill>
        <p:spPr>
          <a:xfrm>
            <a:off x="7912729" y="3145829"/>
            <a:ext cx="3360852" cy="2689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8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6CFF2-4E48-4770-B827-2D478671C7FE}"/>
              </a:ext>
            </a:extLst>
          </p:cNvPr>
          <p:cNvSpPr>
            <a:spLocks noGrp="1"/>
          </p:cNvSpPr>
          <p:nvPr>
            <p:ph type="title"/>
          </p:nvPr>
        </p:nvSpPr>
        <p:spPr/>
        <p:txBody>
          <a:bodyPr/>
          <a:lstStyle/>
          <a:p>
            <a:r>
              <a:rPr kumimoji="1" lang="ja-JP" altLang="en-US" dirty="0"/>
              <a:t>全体サマリー</a:t>
            </a:r>
          </a:p>
        </p:txBody>
      </p:sp>
      <mc:AlternateContent xmlns:mc="http://schemas.openxmlformats.org/markup-compatibility/2006">
        <mc:Choice xmlns:psuz="http://schemas.microsoft.com/office/powerpoint/2016/summaryzoom" Requires="psuz">
          <p:graphicFrame>
            <p:nvGraphicFramePr>
              <p:cNvPr id="5" name="サマリー ズーム 4">
                <a:extLst>
                  <a:ext uri="{FF2B5EF4-FFF2-40B4-BE49-F238E27FC236}">
                    <a16:creationId xmlns:a16="http://schemas.microsoft.com/office/drawing/2014/main" id="{5843D0E3-F9E8-47F3-B9C5-A0C179596106}"/>
                  </a:ext>
                </a:extLst>
              </p:cNvPr>
              <p:cNvGraphicFramePr>
                <a:graphicFrameLocks noChangeAspect="1"/>
              </p:cNvGraphicFramePr>
              <p:nvPr>
                <p:extLst>
                  <p:ext uri="{D42A27DB-BD31-4B8C-83A1-F6EECF244321}">
                    <p14:modId xmlns:p14="http://schemas.microsoft.com/office/powerpoint/2010/main" val="3698133380"/>
                  </p:ext>
                </p:extLst>
              </p:nvPr>
            </p:nvGraphicFramePr>
            <p:xfrm>
              <a:off x="1450975" y="2016125"/>
              <a:ext cx="9604375" cy="3449638"/>
            </p:xfrm>
            <a:graphic>
              <a:graphicData uri="http://schemas.microsoft.com/office/powerpoint/2016/summaryzoom">
                <psuz:summaryZm>
                  <psuz:summaryZmObj sectionId="{A00C052D-529F-4454-8B97-A0B5FA2FADDF}">
                    <psuz:zmPr id="{3E5984F0-4254-4DBC-BCCF-651F2553D3AA}" transitionDur="1000">
                      <p166:blipFill xmlns:p166="http://schemas.microsoft.com/office/powerpoint/2016/6/main">
                        <a:blip r:embed="rId2"/>
                        <a:stretch>
                          <a:fillRect/>
                        </a:stretch>
                      </p166:blipFill>
                      <p166:spPr xmlns:p166="http://schemas.microsoft.com/office/powerpoint/2016/6/main">
                        <a:xfrm>
                          <a:off x="372170" y="914450"/>
                          <a:ext cx="2881312" cy="1620738"/>
                        </a:xfrm>
                        <a:prstGeom prst="rect">
                          <a:avLst/>
                        </a:prstGeom>
                        <a:ln w="3175">
                          <a:solidFill>
                            <a:prstClr val="ltGray"/>
                          </a:solidFill>
                        </a:ln>
                      </p166:spPr>
                    </psuz:zmPr>
                  </psuz:summaryZmObj>
                  <psuz:summaryZmObj sectionId="{2F57DD61-4473-41D8-B646-EF4D0F8BC997}">
                    <psuz:zmPr id="{AD55D800-725E-45E8-A00A-C932A43BDA38}" transitionDur="1000">
                      <p166:blipFill xmlns:p166="http://schemas.microsoft.com/office/powerpoint/2016/6/main">
                        <a:blip r:embed="rId3"/>
                        <a:stretch>
                          <a:fillRect/>
                        </a:stretch>
                      </p166:blipFill>
                      <p166:spPr xmlns:p166="http://schemas.microsoft.com/office/powerpoint/2016/6/main">
                        <a:xfrm>
                          <a:off x="3361531" y="914450"/>
                          <a:ext cx="2881312" cy="1620738"/>
                        </a:xfrm>
                        <a:prstGeom prst="rect">
                          <a:avLst/>
                        </a:prstGeom>
                        <a:ln w="3175">
                          <a:solidFill>
                            <a:prstClr val="ltGray"/>
                          </a:solidFill>
                        </a:ln>
                      </p166:spPr>
                    </psuz:zmPr>
                  </psuz:summaryZmObj>
                  <psuz:summaryZmObj sectionId="{3E37BC8C-C934-4484-950F-443BA910EFE3}">
                    <psuz:zmPr id="{A709A269-15BC-4A24-A254-233265DED498}" transitionDur="1000">
                      <p166:blipFill xmlns:p166="http://schemas.microsoft.com/office/powerpoint/2016/6/main">
                        <a:blip r:embed="rId4"/>
                        <a:stretch>
                          <a:fillRect/>
                        </a:stretch>
                      </p166:blipFill>
                      <p166:spPr xmlns:p166="http://schemas.microsoft.com/office/powerpoint/2016/6/main">
                        <a:xfrm>
                          <a:off x="6350892" y="914450"/>
                          <a:ext cx="2881312" cy="1620738"/>
                        </a:xfrm>
                        <a:prstGeom prst="rect">
                          <a:avLst/>
                        </a:prstGeom>
                        <a:ln w="3175">
                          <a:solidFill>
                            <a:prstClr val="ltGray"/>
                          </a:solidFill>
                        </a:ln>
                      </p166:spPr>
                    </psuz:zmPr>
                  </psuz:summaryZmObj>
                  <psuz:gridLayout/>
                </psuz:summaryZm>
              </a:graphicData>
            </a:graphic>
          </p:graphicFrame>
        </mc:Choice>
        <mc:Fallback>
          <p:grpSp>
            <p:nvGrpSpPr>
              <p:cNvPr id="5" name="サマリー ズーム 4">
                <a:extLst>
                  <a:ext uri="{FF2B5EF4-FFF2-40B4-BE49-F238E27FC236}">
                    <a16:creationId xmlns:a16="http://schemas.microsoft.com/office/drawing/2014/main" id="{5843D0E3-F9E8-47F3-B9C5-A0C179596106}"/>
                  </a:ext>
                </a:extLst>
              </p:cNvPr>
              <p:cNvGrpSpPr>
                <a:grpSpLocks noGrp="1" noUngrp="1" noRot="1" noChangeAspect="1" noMove="1" noResize="1"/>
              </p:cNvGrpSpPr>
              <p:nvPr/>
            </p:nvGrpSpPr>
            <p:grpSpPr>
              <a:xfrm>
                <a:off x="1450975" y="2016125"/>
                <a:ext cx="9604375" cy="3449638"/>
                <a:chOff x="1450975" y="2016125"/>
                <a:chExt cx="9604375" cy="3449638"/>
              </a:xfrm>
            </p:grpSpPr>
            <p:pic>
              <p:nvPicPr>
                <p:cNvPr id="3" name="図 3">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823145" y="2930575"/>
                  <a:ext cx="2881312" cy="1620738"/>
                </a:xfrm>
                <a:prstGeom prst="rect">
                  <a:avLst/>
                </a:prstGeom>
                <a:ln w="3175">
                  <a:solidFill>
                    <a:prstClr val="ltGray"/>
                  </a:solidFill>
                </a:ln>
              </p:spPr>
            </p:pic>
            <p:pic>
              <p:nvPicPr>
                <p:cNvPr id="4" name="図 4">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812506" y="2930575"/>
                  <a:ext cx="2881312" cy="1620738"/>
                </a:xfrm>
                <a:prstGeom prst="rect">
                  <a:avLst/>
                </a:prstGeom>
                <a:ln w="3175">
                  <a:solidFill>
                    <a:prstClr val="ltGray"/>
                  </a:solidFill>
                </a:ln>
              </p:spPr>
            </p:pic>
            <p:pic>
              <p:nvPicPr>
                <p:cNvPr id="6" name="図 6">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01867" y="2930575"/>
                  <a:ext cx="2881312" cy="1620738"/>
                </a:xfrm>
                <a:prstGeom prst="rect">
                  <a:avLst/>
                </a:prstGeom>
                <a:ln w="3175">
                  <a:solidFill>
                    <a:prstClr val="ltGray"/>
                  </a:solidFill>
                </a:ln>
              </p:spPr>
            </p:pic>
          </p:grpSp>
        </mc:Fallback>
      </mc:AlternateContent>
    </p:spTree>
    <p:extLst>
      <p:ext uri="{BB962C8B-B14F-4D97-AF65-F5344CB8AC3E}">
        <p14:creationId xmlns:p14="http://schemas.microsoft.com/office/powerpoint/2010/main" val="6054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F47D17-9489-422D-8D2E-B39FF18FB6AA}"/>
              </a:ext>
            </a:extLst>
          </p:cNvPr>
          <p:cNvSpPr>
            <a:spLocks noGrp="1"/>
          </p:cNvSpPr>
          <p:nvPr>
            <p:ph type="title"/>
          </p:nvPr>
        </p:nvSpPr>
        <p:spPr/>
        <p:txBody>
          <a:bodyPr/>
          <a:lstStyle/>
          <a:p>
            <a:r>
              <a:rPr kumimoji="1" lang="ja-JP" altLang="en-US" dirty="0"/>
              <a:t>サマリーズーム</a:t>
            </a:r>
            <a:r>
              <a:rPr lang="ja-JP" altLang="en-US" dirty="0"/>
              <a:t>を使う場面</a:t>
            </a:r>
            <a:endParaRPr kumimoji="1" lang="ja-JP" altLang="en-US" dirty="0"/>
          </a:p>
        </p:txBody>
      </p:sp>
      <p:sp>
        <p:nvSpPr>
          <p:cNvPr id="5" name="コンテンツ プレースホルダー 4">
            <a:extLst>
              <a:ext uri="{FF2B5EF4-FFF2-40B4-BE49-F238E27FC236}">
                <a16:creationId xmlns:a16="http://schemas.microsoft.com/office/drawing/2014/main" id="{B7D7E5DF-42C8-4C20-9EEB-8340DA43AF89}"/>
              </a:ext>
            </a:extLst>
          </p:cNvPr>
          <p:cNvSpPr>
            <a:spLocks noGrp="1"/>
          </p:cNvSpPr>
          <p:nvPr>
            <p:ph sz="half" idx="1"/>
          </p:nvPr>
        </p:nvSpPr>
        <p:spPr/>
        <p:txBody>
          <a:bodyPr/>
          <a:lstStyle/>
          <a:p>
            <a:r>
              <a:rPr kumimoji="1" lang="ja-JP" altLang="en-US" dirty="0"/>
              <a:t>目次の役割を果たす</a:t>
            </a:r>
          </a:p>
          <a:p>
            <a:r>
              <a:rPr lang="ja-JP" altLang="en-US" dirty="0"/>
              <a:t>入れ子にすることによって、</a:t>
            </a:r>
            <a:br>
              <a:rPr lang="ja-JP" altLang="en-US" dirty="0"/>
            </a:br>
            <a:r>
              <a:rPr lang="ja-JP" altLang="en-US" dirty="0"/>
              <a:t>大目次→中目次→小目次</a:t>
            </a:r>
            <a:br>
              <a:rPr lang="ja-JP" altLang="en-US" dirty="0"/>
            </a:br>
            <a:r>
              <a:rPr lang="ja-JP" altLang="en-US" dirty="0"/>
              <a:t>といった複雑なナビゲーションが実現可能</a:t>
            </a:r>
            <a:endParaRPr kumimoji="1" lang="ja-JP" altLang="en-US" dirty="0"/>
          </a:p>
          <a:p>
            <a:endParaRPr kumimoji="1" lang="ja-JP" altLang="en-US" dirty="0"/>
          </a:p>
        </p:txBody>
      </p:sp>
      <p:pic>
        <p:nvPicPr>
          <p:cNvPr id="2" name="コンテンツ プレースホルダー 1">
            <a:extLst>
              <a:ext uri="{FF2B5EF4-FFF2-40B4-BE49-F238E27FC236}">
                <a16:creationId xmlns:a16="http://schemas.microsoft.com/office/drawing/2014/main" id="{9DD6FEF1-706F-4D4B-855C-BCFBAFCF3761}"/>
              </a:ext>
            </a:extLst>
          </p:cNvPr>
          <p:cNvPicPr>
            <a:picLocks noGrp="1" noChangeAspect="1"/>
          </p:cNvPicPr>
          <p:nvPr>
            <p:ph sz="half" idx="2"/>
          </p:nvPr>
        </p:nvPicPr>
        <p:blipFill>
          <a:blip r:embed="rId2"/>
          <a:stretch>
            <a:fillRect/>
          </a:stretch>
        </p:blipFill>
        <p:spPr>
          <a:xfrm>
            <a:off x="6585925" y="2017713"/>
            <a:ext cx="4300174" cy="344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687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02E03F6B-C5D9-485A-8B80-BF40BD78107F}"/>
              </a:ext>
            </a:extLst>
          </p:cNvPr>
          <p:cNvPicPr>
            <a:picLocks noGrp="1" noChangeAspect="1"/>
          </p:cNvPicPr>
          <p:nvPr>
            <p:ph sz="half" idx="2"/>
          </p:nvPr>
        </p:nvPicPr>
        <p:blipFill>
          <a:blip r:embed="rId2"/>
          <a:stretch>
            <a:fillRect/>
          </a:stretch>
        </p:blipFill>
        <p:spPr>
          <a:xfrm>
            <a:off x="552826" y="2209046"/>
            <a:ext cx="6647242" cy="3235301"/>
          </a:xfrm>
          <a:prstGeom prst="rect">
            <a:avLst/>
          </a:prstGeom>
        </p:spPr>
      </p:pic>
      <p:sp>
        <p:nvSpPr>
          <p:cNvPr id="2" name="タイトル 1">
            <a:extLst>
              <a:ext uri="{FF2B5EF4-FFF2-40B4-BE49-F238E27FC236}">
                <a16:creationId xmlns:a16="http://schemas.microsoft.com/office/drawing/2014/main" id="{CFA3F969-983B-45D4-8B4E-71565719ABE6}"/>
              </a:ext>
            </a:extLst>
          </p:cNvPr>
          <p:cNvSpPr>
            <a:spLocks noGrp="1"/>
          </p:cNvSpPr>
          <p:nvPr>
            <p:ph type="title"/>
          </p:nvPr>
        </p:nvSpPr>
        <p:spPr/>
        <p:txBody>
          <a:bodyPr/>
          <a:lstStyle/>
          <a:p>
            <a:r>
              <a:rPr kumimoji="1" lang="ja-JP" altLang="en-US" dirty="0"/>
              <a:t>サマリーズームの入れ子のつくりかた</a:t>
            </a:r>
          </a:p>
        </p:txBody>
      </p:sp>
      <p:sp>
        <p:nvSpPr>
          <p:cNvPr id="3" name="コンテンツ プレースホルダー 2">
            <a:extLst>
              <a:ext uri="{FF2B5EF4-FFF2-40B4-BE49-F238E27FC236}">
                <a16:creationId xmlns:a16="http://schemas.microsoft.com/office/drawing/2014/main" id="{797334A6-9CF9-4682-B706-9FDE062E22C8}"/>
              </a:ext>
            </a:extLst>
          </p:cNvPr>
          <p:cNvSpPr>
            <a:spLocks noGrp="1"/>
          </p:cNvSpPr>
          <p:nvPr>
            <p:ph sz="half" idx="1"/>
          </p:nvPr>
        </p:nvSpPr>
        <p:spPr>
          <a:xfrm>
            <a:off x="7389746" y="1966500"/>
            <a:ext cx="4062887" cy="3664755"/>
          </a:xfrm>
        </p:spPr>
        <p:txBody>
          <a:bodyPr>
            <a:normAutofit/>
          </a:bodyPr>
          <a:lstStyle/>
          <a:p>
            <a:r>
              <a:rPr kumimoji="1" lang="ja-JP" altLang="en-US" dirty="0"/>
              <a:t>あらかじめセクションを定義しながら作成</a:t>
            </a:r>
          </a:p>
          <a:p>
            <a:r>
              <a:rPr lang="ja-JP" altLang="en-US" dirty="0"/>
              <a:t>枝葉の小さいサマリーズームから順に作成</a:t>
            </a:r>
          </a:p>
          <a:p>
            <a:r>
              <a:rPr kumimoji="1" lang="ja-JP" altLang="en-US" dirty="0"/>
              <a:t>一番最初の大きなサマリーズームを最後に作成</a:t>
            </a:r>
          </a:p>
        </p:txBody>
      </p:sp>
    </p:spTree>
    <p:extLst>
      <p:ext uri="{BB962C8B-B14F-4D97-AF65-F5344CB8AC3E}">
        <p14:creationId xmlns:p14="http://schemas.microsoft.com/office/powerpoint/2010/main" val="78494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8DC88-E5F2-4307-B650-9C3A83D4D299}"/>
              </a:ext>
            </a:extLst>
          </p:cNvPr>
          <p:cNvSpPr>
            <a:spLocks noGrp="1"/>
          </p:cNvSpPr>
          <p:nvPr>
            <p:ph type="title"/>
          </p:nvPr>
        </p:nvSpPr>
        <p:spPr>
          <a:xfrm>
            <a:off x="1436310" y="1675448"/>
            <a:ext cx="8643154" cy="1887950"/>
          </a:xfrm>
        </p:spPr>
        <p:txBody>
          <a:bodyPr/>
          <a:lstStyle/>
          <a:p>
            <a:r>
              <a:rPr kumimoji="1" lang="ja-JP" altLang="en-US" dirty="0"/>
              <a:t>セクションズーム</a:t>
            </a:r>
          </a:p>
        </p:txBody>
      </p:sp>
      <p:pic>
        <p:nvPicPr>
          <p:cNvPr id="3" name="図 2">
            <a:extLst>
              <a:ext uri="{FF2B5EF4-FFF2-40B4-BE49-F238E27FC236}">
                <a16:creationId xmlns:a16="http://schemas.microsoft.com/office/drawing/2014/main" id="{C59CC35F-8516-4E1A-A212-1C6FED4211C9}"/>
              </a:ext>
            </a:extLst>
          </p:cNvPr>
          <p:cNvPicPr>
            <a:picLocks noChangeAspect="1"/>
          </p:cNvPicPr>
          <p:nvPr/>
        </p:nvPicPr>
        <p:blipFill>
          <a:blip r:embed="rId2"/>
          <a:stretch>
            <a:fillRect/>
          </a:stretch>
        </p:blipFill>
        <p:spPr>
          <a:xfrm>
            <a:off x="5645954" y="396005"/>
            <a:ext cx="5200388" cy="3167393"/>
          </a:xfrm>
          <a:prstGeom prst="rect">
            <a:avLst/>
          </a:prstGeom>
        </p:spPr>
      </p:pic>
    </p:spTree>
    <p:extLst>
      <p:ext uri="{BB962C8B-B14F-4D97-AF65-F5344CB8AC3E}">
        <p14:creationId xmlns:p14="http://schemas.microsoft.com/office/powerpoint/2010/main" val="37978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CC047-74C6-4D4F-932E-1B7213372206}"/>
              </a:ext>
            </a:extLst>
          </p:cNvPr>
          <p:cNvSpPr>
            <a:spLocks noGrp="1"/>
          </p:cNvSpPr>
          <p:nvPr>
            <p:ph type="title"/>
          </p:nvPr>
        </p:nvSpPr>
        <p:spPr/>
        <p:txBody>
          <a:bodyPr/>
          <a:lstStyle/>
          <a:p>
            <a:r>
              <a:rPr kumimoji="1" lang="ja-JP" altLang="en-US" dirty="0"/>
              <a:t>「</a:t>
            </a:r>
            <a:r>
              <a:rPr lang="ja-JP" altLang="en-US" dirty="0"/>
              <a:t>セクション</a:t>
            </a:r>
            <a:r>
              <a:rPr kumimoji="1" lang="ja-JP" altLang="en-US" dirty="0"/>
              <a:t>ズーム」で起こること</a:t>
            </a:r>
          </a:p>
        </p:txBody>
      </p:sp>
      <p:sp>
        <p:nvSpPr>
          <p:cNvPr id="4" name="コンテンツ プレースホルダー 3">
            <a:extLst>
              <a:ext uri="{FF2B5EF4-FFF2-40B4-BE49-F238E27FC236}">
                <a16:creationId xmlns:a16="http://schemas.microsoft.com/office/drawing/2014/main" id="{D3CAE606-DBA8-4FC7-B213-DD75F47BDDF9}"/>
              </a:ext>
            </a:extLst>
          </p:cNvPr>
          <p:cNvSpPr>
            <a:spLocks noGrp="1"/>
          </p:cNvSpPr>
          <p:nvPr>
            <p:ph sz="half" idx="1"/>
          </p:nvPr>
        </p:nvSpPr>
        <p:spPr/>
        <p:txBody>
          <a:bodyPr>
            <a:normAutofit/>
          </a:bodyPr>
          <a:lstStyle/>
          <a:p>
            <a:r>
              <a:rPr kumimoji="1" lang="ja-JP" altLang="en-US" dirty="0"/>
              <a:t>セクションのサムネイルが、現在選択中のスライド内に作成される</a:t>
            </a:r>
          </a:p>
          <a:p>
            <a:r>
              <a:rPr kumimoji="1" lang="ja-JP" altLang="en-US" dirty="0"/>
              <a:t>セクションが自動で作成される</a:t>
            </a:r>
          </a:p>
          <a:p>
            <a:r>
              <a:rPr kumimoji="1" lang="ja-JP" altLang="en-US" dirty="0"/>
              <a:t>サムネイルを押すと、該当のセクションにジャンプ</a:t>
            </a:r>
          </a:p>
          <a:p>
            <a:r>
              <a:rPr lang="ja-JP" altLang="en-US" dirty="0"/>
              <a:t>セクションが終了すると、最初に押したスライドに戻ってくる</a:t>
            </a:r>
            <a:endParaRPr kumimoji="1" lang="ja-JP" altLang="en-US" dirty="0"/>
          </a:p>
        </p:txBody>
      </p:sp>
      <p:pic>
        <p:nvPicPr>
          <p:cNvPr id="3" name="コンテンツ プレースホルダー 2">
            <a:extLst>
              <a:ext uri="{FF2B5EF4-FFF2-40B4-BE49-F238E27FC236}">
                <a16:creationId xmlns:a16="http://schemas.microsoft.com/office/drawing/2014/main" id="{ADAB6AB4-AD08-4A97-8EAD-75E3B436DB0F}"/>
              </a:ext>
            </a:extLst>
          </p:cNvPr>
          <p:cNvPicPr>
            <a:picLocks noGrp="1" noChangeAspect="1"/>
          </p:cNvPicPr>
          <p:nvPr>
            <p:ph sz="half" idx="2"/>
          </p:nvPr>
        </p:nvPicPr>
        <p:blipFill>
          <a:blip r:embed="rId2"/>
          <a:stretch>
            <a:fillRect/>
          </a:stretch>
        </p:blipFill>
        <p:spPr>
          <a:xfrm>
            <a:off x="6500195" y="2017713"/>
            <a:ext cx="4471635" cy="3441700"/>
          </a:xfrm>
          <a:prstGeom prst="rect">
            <a:avLst/>
          </a:prstGeom>
        </p:spPr>
      </p:pic>
    </p:spTree>
    <p:extLst>
      <p:ext uri="{BB962C8B-B14F-4D97-AF65-F5344CB8AC3E}">
        <p14:creationId xmlns:p14="http://schemas.microsoft.com/office/powerpoint/2010/main" val="266796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F47D17-9489-422D-8D2E-B39FF18FB6AA}"/>
              </a:ext>
            </a:extLst>
          </p:cNvPr>
          <p:cNvSpPr>
            <a:spLocks noGrp="1"/>
          </p:cNvSpPr>
          <p:nvPr>
            <p:ph type="title"/>
          </p:nvPr>
        </p:nvSpPr>
        <p:spPr/>
        <p:txBody>
          <a:bodyPr/>
          <a:lstStyle/>
          <a:p>
            <a:r>
              <a:rPr kumimoji="1" lang="ja-JP" altLang="en-US" dirty="0"/>
              <a:t>セクションズーム</a:t>
            </a:r>
            <a:r>
              <a:rPr lang="ja-JP" altLang="en-US" dirty="0"/>
              <a:t>を使う場面</a:t>
            </a:r>
            <a:endParaRPr kumimoji="1" lang="ja-JP" altLang="en-US" dirty="0"/>
          </a:p>
        </p:txBody>
      </p:sp>
      <p:sp>
        <p:nvSpPr>
          <p:cNvPr id="5" name="コンテンツ プレースホルダー 4">
            <a:extLst>
              <a:ext uri="{FF2B5EF4-FFF2-40B4-BE49-F238E27FC236}">
                <a16:creationId xmlns:a16="http://schemas.microsoft.com/office/drawing/2014/main" id="{B7D7E5DF-42C8-4C20-9EEB-8340DA43AF89}"/>
              </a:ext>
            </a:extLst>
          </p:cNvPr>
          <p:cNvSpPr>
            <a:spLocks noGrp="1"/>
          </p:cNvSpPr>
          <p:nvPr>
            <p:ph sz="half" idx="1"/>
          </p:nvPr>
        </p:nvSpPr>
        <p:spPr/>
        <p:txBody>
          <a:bodyPr/>
          <a:lstStyle/>
          <a:p>
            <a:r>
              <a:rPr kumimoji="1" lang="ja-JP" altLang="en-US" dirty="0"/>
              <a:t>セクションズームを基点にして、プレゼンが「分岐する」イメージ</a:t>
            </a:r>
          </a:p>
          <a:p>
            <a:r>
              <a:rPr lang="ja-JP" altLang="en-US" dirty="0"/>
              <a:t>本線から枝に分かれて、また本線に戻ってくる。</a:t>
            </a:r>
          </a:p>
          <a:p>
            <a:r>
              <a:rPr kumimoji="1" lang="ja-JP" altLang="en-US" dirty="0"/>
              <a:t>戻ってこない設定をすると、クリックしたズームによって結末が異なるプレゼンも作れる</a:t>
            </a:r>
          </a:p>
        </p:txBody>
      </p:sp>
      <p:pic>
        <p:nvPicPr>
          <p:cNvPr id="2" name="コンテンツ プレースホルダー 1">
            <a:extLst>
              <a:ext uri="{FF2B5EF4-FFF2-40B4-BE49-F238E27FC236}">
                <a16:creationId xmlns:a16="http://schemas.microsoft.com/office/drawing/2014/main" id="{C4643253-2386-4E59-A696-34DB2AA1C7D3}"/>
              </a:ext>
            </a:extLst>
          </p:cNvPr>
          <p:cNvPicPr>
            <a:picLocks noGrp="1" noChangeAspect="1"/>
          </p:cNvPicPr>
          <p:nvPr>
            <p:ph sz="half" idx="2"/>
          </p:nvPr>
        </p:nvPicPr>
        <p:blipFill>
          <a:blip r:embed="rId2"/>
          <a:stretch>
            <a:fillRect/>
          </a:stretch>
        </p:blipFill>
        <p:spPr>
          <a:xfrm>
            <a:off x="6686453" y="2715857"/>
            <a:ext cx="4058216" cy="2038635"/>
          </a:xfrm>
          <a:prstGeom prst="rect">
            <a:avLst/>
          </a:prstGeom>
        </p:spPr>
      </p:pic>
    </p:spTree>
    <p:extLst>
      <p:ext uri="{BB962C8B-B14F-4D97-AF65-F5344CB8AC3E}">
        <p14:creationId xmlns:p14="http://schemas.microsoft.com/office/powerpoint/2010/main" val="32062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8DC88-E5F2-4307-B650-9C3A83D4D299}"/>
              </a:ext>
            </a:extLst>
          </p:cNvPr>
          <p:cNvSpPr>
            <a:spLocks noGrp="1"/>
          </p:cNvSpPr>
          <p:nvPr>
            <p:ph type="title"/>
          </p:nvPr>
        </p:nvSpPr>
        <p:spPr>
          <a:xfrm>
            <a:off x="1436310" y="1675448"/>
            <a:ext cx="8643154" cy="1887950"/>
          </a:xfrm>
        </p:spPr>
        <p:txBody>
          <a:bodyPr/>
          <a:lstStyle/>
          <a:p>
            <a:r>
              <a:rPr lang="ja-JP" altLang="en-US" dirty="0"/>
              <a:t>スライドズーム</a:t>
            </a:r>
            <a:endParaRPr kumimoji="1" lang="ja-JP" altLang="en-US" dirty="0"/>
          </a:p>
        </p:txBody>
      </p:sp>
      <p:pic>
        <p:nvPicPr>
          <p:cNvPr id="3" name="図 2">
            <a:extLst>
              <a:ext uri="{FF2B5EF4-FFF2-40B4-BE49-F238E27FC236}">
                <a16:creationId xmlns:a16="http://schemas.microsoft.com/office/drawing/2014/main" id="{625C0A3E-36D4-44D8-AB68-77A96DD3994E}"/>
              </a:ext>
            </a:extLst>
          </p:cNvPr>
          <p:cNvPicPr>
            <a:picLocks noChangeAspect="1"/>
          </p:cNvPicPr>
          <p:nvPr/>
        </p:nvPicPr>
        <p:blipFill>
          <a:blip r:embed="rId2"/>
          <a:stretch>
            <a:fillRect/>
          </a:stretch>
        </p:blipFill>
        <p:spPr>
          <a:xfrm>
            <a:off x="5114925" y="1074749"/>
            <a:ext cx="5372100" cy="2616426"/>
          </a:xfrm>
          <a:prstGeom prst="rect">
            <a:avLst/>
          </a:prstGeom>
        </p:spPr>
      </p:pic>
    </p:spTree>
    <p:extLst>
      <p:ext uri="{BB962C8B-B14F-4D97-AF65-F5344CB8AC3E}">
        <p14:creationId xmlns:p14="http://schemas.microsoft.com/office/powerpoint/2010/main" val="350908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CC047-74C6-4D4F-932E-1B7213372206}"/>
              </a:ext>
            </a:extLst>
          </p:cNvPr>
          <p:cNvSpPr>
            <a:spLocks noGrp="1"/>
          </p:cNvSpPr>
          <p:nvPr>
            <p:ph type="title"/>
          </p:nvPr>
        </p:nvSpPr>
        <p:spPr/>
        <p:txBody>
          <a:bodyPr/>
          <a:lstStyle/>
          <a:p>
            <a:r>
              <a:rPr kumimoji="1" lang="ja-JP" altLang="en-US" dirty="0"/>
              <a:t>「スライドズーム」は「セクションズーム」と何が違うのか</a:t>
            </a:r>
          </a:p>
        </p:txBody>
      </p:sp>
      <p:sp>
        <p:nvSpPr>
          <p:cNvPr id="4" name="コンテンツ プレースホルダー 3">
            <a:extLst>
              <a:ext uri="{FF2B5EF4-FFF2-40B4-BE49-F238E27FC236}">
                <a16:creationId xmlns:a16="http://schemas.microsoft.com/office/drawing/2014/main" id="{D3CAE606-DBA8-4FC7-B213-DD75F47BDDF9}"/>
              </a:ext>
            </a:extLst>
          </p:cNvPr>
          <p:cNvSpPr>
            <a:spLocks noGrp="1"/>
          </p:cNvSpPr>
          <p:nvPr>
            <p:ph sz="half" idx="1"/>
          </p:nvPr>
        </p:nvSpPr>
        <p:spPr/>
        <p:txBody>
          <a:bodyPr>
            <a:normAutofit/>
          </a:bodyPr>
          <a:lstStyle/>
          <a:p>
            <a:r>
              <a:rPr kumimoji="1" lang="ja-JP" altLang="en-US" dirty="0"/>
              <a:t>スライド一枚おわったら、すぐ元のところに戻ってくる</a:t>
            </a:r>
            <a:r>
              <a:rPr kumimoji="1" lang="en-US" altLang="ja-JP" dirty="0"/>
              <a:t>!</a:t>
            </a:r>
            <a:endParaRPr kumimoji="1" lang="ja-JP" altLang="en-US" dirty="0"/>
          </a:p>
        </p:txBody>
      </p:sp>
      <p:pic>
        <p:nvPicPr>
          <p:cNvPr id="3" name="図 2">
            <a:extLst>
              <a:ext uri="{FF2B5EF4-FFF2-40B4-BE49-F238E27FC236}">
                <a16:creationId xmlns:a16="http://schemas.microsoft.com/office/drawing/2014/main" id="{D56FD6C4-2509-4C09-9A24-B56053FAA398}"/>
              </a:ext>
            </a:extLst>
          </p:cNvPr>
          <p:cNvPicPr>
            <a:picLocks noChangeAspect="1"/>
          </p:cNvPicPr>
          <p:nvPr/>
        </p:nvPicPr>
        <p:blipFill>
          <a:blip r:embed="rId2"/>
          <a:stretch>
            <a:fillRect/>
          </a:stretch>
        </p:blipFill>
        <p:spPr>
          <a:xfrm>
            <a:off x="6724650" y="3958235"/>
            <a:ext cx="2710349" cy="1320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図 5">
            <a:extLst>
              <a:ext uri="{FF2B5EF4-FFF2-40B4-BE49-F238E27FC236}">
                <a16:creationId xmlns:a16="http://schemas.microsoft.com/office/drawing/2014/main" id="{0C49C49E-3B92-4726-9BFC-1A3938933EE6}"/>
              </a:ext>
            </a:extLst>
          </p:cNvPr>
          <p:cNvPicPr>
            <a:picLocks noChangeAspect="1"/>
          </p:cNvPicPr>
          <p:nvPr/>
        </p:nvPicPr>
        <p:blipFill>
          <a:blip r:embed="rId3"/>
          <a:stretch>
            <a:fillRect/>
          </a:stretch>
        </p:blipFill>
        <p:spPr>
          <a:xfrm>
            <a:off x="6252034" y="2490621"/>
            <a:ext cx="1756117" cy="844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7E111DFF-1364-47A7-8727-BADC0E89FAFC}"/>
              </a:ext>
            </a:extLst>
          </p:cNvPr>
          <p:cNvPicPr>
            <a:picLocks noChangeAspect="1"/>
          </p:cNvPicPr>
          <p:nvPr/>
        </p:nvPicPr>
        <p:blipFill>
          <a:blip r:embed="rId4"/>
          <a:stretch>
            <a:fillRect/>
          </a:stretch>
        </p:blipFill>
        <p:spPr>
          <a:xfrm>
            <a:off x="8915399" y="2557439"/>
            <a:ext cx="1939041" cy="871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43A16A5E-09BB-4DB0-A634-A31EC486DC46}"/>
              </a:ext>
            </a:extLst>
          </p:cNvPr>
          <p:cNvPicPr>
            <a:picLocks noChangeAspect="1"/>
          </p:cNvPicPr>
          <p:nvPr/>
        </p:nvPicPr>
        <p:blipFill>
          <a:blip r:embed="rId5"/>
          <a:stretch>
            <a:fillRect/>
          </a:stretch>
        </p:blipFill>
        <p:spPr>
          <a:xfrm>
            <a:off x="3598456" y="3958235"/>
            <a:ext cx="2124725" cy="106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直線矢印コネクタ 9">
            <a:extLst>
              <a:ext uri="{FF2B5EF4-FFF2-40B4-BE49-F238E27FC236}">
                <a16:creationId xmlns:a16="http://schemas.microsoft.com/office/drawing/2014/main" id="{8C8AD037-0FA0-4C9F-9071-57968E6BE540}"/>
              </a:ext>
            </a:extLst>
          </p:cNvPr>
          <p:cNvCxnSpPr>
            <a:cxnSpLocks/>
            <a:stCxn id="6" idx="2"/>
          </p:cNvCxnSpPr>
          <p:nvPr/>
        </p:nvCxnSpPr>
        <p:spPr>
          <a:xfrm>
            <a:off x="7130093" y="3335545"/>
            <a:ext cx="375607" cy="87450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E35D72D-4214-46D1-A70D-85687C2998C8}"/>
              </a:ext>
            </a:extLst>
          </p:cNvPr>
          <p:cNvCxnSpPr>
            <a:cxnSpLocks/>
            <a:stCxn id="7" idx="2"/>
          </p:cNvCxnSpPr>
          <p:nvPr/>
        </p:nvCxnSpPr>
        <p:spPr>
          <a:xfrm flipH="1">
            <a:off x="8753475" y="3429000"/>
            <a:ext cx="1131445" cy="69324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A1825325-274E-4F86-9B07-7B1BF5E2F6E4}"/>
              </a:ext>
            </a:extLst>
          </p:cNvPr>
          <p:cNvCxnSpPr>
            <a:cxnSpLocks/>
            <a:endCxn id="8" idx="3"/>
          </p:cNvCxnSpPr>
          <p:nvPr/>
        </p:nvCxnSpPr>
        <p:spPr>
          <a:xfrm flipH="1" flipV="1">
            <a:off x="5723181" y="4492351"/>
            <a:ext cx="1334844" cy="37203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60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F47D17-9489-422D-8D2E-B39FF18FB6AA}"/>
              </a:ext>
            </a:extLst>
          </p:cNvPr>
          <p:cNvSpPr>
            <a:spLocks noGrp="1"/>
          </p:cNvSpPr>
          <p:nvPr>
            <p:ph type="title"/>
          </p:nvPr>
        </p:nvSpPr>
        <p:spPr/>
        <p:txBody>
          <a:bodyPr/>
          <a:lstStyle/>
          <a:p>
            <a:r>
              <a:rPr kumimoji="1" lang="ja-JP" altLang="en-US" dirty="0"/>
              <a:t>スライドズーム</a:t>
            </a:r>
            <a:r>
              <a:rPr lang="ja-JP" altLang="en-US" dirty="0"/>
              <a:t>を使う場面</a:t>
            </a:r>
            <a:endParaRPr kumimoji="1" lang="ja-JP" altLang="en-US" dirty="0"/>
          </a:p>
        </p:txBody>
      </p:sp>
      <p:sp>
        <p:nvSpPr>
          <p:cNvPr id="5" name="コンテンツ プレースホルダー 4">
            <a:extLst>
              <a:ext uri="{FF2B5EF4-FFF2-40B4-BE49-F238E27FC236}">
                <a16:creationId xmlns:a16="http://schemas.microsoft.com/office/drawing/2014/main" id="{B7D7E5DF-42C8-4C20-9EEB-8340DA43AF89}"/>
              </a:ext>
            </a:extLst>
          </p:cNvPr>
          <p:cNvSpPr>
            <a:spLocks noGrp="1"/>
          </p:cNvSpPr>
          <p:nvPr>
            <p:ph sz="half" idx="1"/>
          </p:nvPr>
        </p:nvSpPr>
        <p:spPr/>
        <p:txBody>
          <a:bodyPr/>
          <a:lstStyle/>
          <a:p>
            <a:r>
              <a:rPr kumimoji="1" lang="ja-JP" altLang="en-US" dirty="0"/>
              <a:t>ちょっと一枚参考スライドを見せたい場合に使う</a:t>
            </a:r>
          </a:p>
          <a:p>
            <a:r>
              <a:rPr kumimoji="1" lang="ja-JP" altLang="en-US" dirty="0"/>
              <a:t>セクションズームほど、派手な枝分かれはしない。</a:t>
            </a:r>
          </a:p>
        </p:txBody>
      </p:sp>
      <p:pic>
        <p:nvPicPr>
          <p:cNvPr id="2" name="コンテンツ プレースホルダー 1">
            <a:extLst>
              <a:ext uri="{FF2B5EF4-FFF2-40B4-BE49-F238E27FC236}">
                <a16:creationId xmlns:a16="http://schemas.microsoft.com/office/drawing/2014/main" id="{23CD07B2-BC71-4C9B-A8A0-71F22141C936}"/>
              </a:ext>
            </a:extLst>
          </p:cNvPr>
          <p:cNvPicPr>
            <a:picLocks noGrp="1" noChangeAspect="1"/>
          </p:cNvPicPr>
          <p:nvPr>
            <p:ph sz="half" idx="2"/>
          </p:nvPr>
        </p:nvPicPr>
        <p:blipFill>
          <a:blip r:embed="rId2"/>
          <a:stretch>
            <a:fillRect/>
          </a:stretch>
        </p:blipFill>
        <p:spPr>
          <a:xfrm>
            <a:off x="6409827" y="2537019"/>
            <a:ext cx="4645025" cy="2396311"/>
          </a:xfrm>
          <a:prstGeom prst="rect">
            <a:avLst/>
          </a:prstGeom>
        </p:spPr>
      </p:pic>
    </p:spTree>
    <p:extLst>
      <p:ext uri="{BB962C8B-B14F-4D97-AF65-F5344CB8AC3E}">
        <p14:creationId xmlns:p14="http://schemas.microsoft.com/office/powerpoint/2010/main" val="34053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2E6E8-63A3-487A-8438-158C8BB1AC9E}"/>
              </a:ext>
            </a:extLst>
          </p:cNvPr>
          <p:cNvSpPr>
            <a:spLocks noGrp="1"/>
          </p:cNvSpPr>
          <p:nvPr>
            <p:ph type="title"/>
          </p:nvPr>
        </p:nvSpPr>
        <p:spPr>
          <a:xfrm>
            <a:off x="1451579" y="600136"/>
            <a:ext cx="9603275" cy="1049235"/>
          </a:xfrm>
        </p:spPr>
        <p:txBody>
          <a:bodyPr>
            <a:noAutofit/>
          </a:bodyPr>
          <a:lstStyle/>
          <a:p>
            <a:pPr algn="ctr"/>
            <a:r>
              <a:rPr lang="ja-JP" altLang="en-US" sz="3600" dirty="0"/>
              <a:t>ズームがどれだけスゴい機能か？　</a:t>
            </a:r>
            <a:br>
              <a:rPr lang="ja-JP" altLang="en-US" sz="3600" dirty="0"/>
            </a:br>
            <a:r>
              <a:rPr lang="ja-JP" altLang="en-US" sz="3600" dirty="0"/>
              <a:t>各ズームの役割まとめ</a:t>
            </a:r>
            <a:endParaRPr kumimoji="1" lang="ja-JP" altLang="en-US" sz="3600" dirty="0"/>
          </a:p>
        </p:txBody>
      </p:sp>
      <p:sp>
        <p:nvSpPr>
          <p:cNvPr id="9" name="八角形 8">
            <a:extLst>
              <a:ext uri="{FF2B5EF4-FFF2-40B4-BE49-F238E27FC236}">
                <a16:creationId xmlns:a16="http://schemas.microsoft.com/office/drawing/2014/main" id="{3CB6F7E3-BD28-4570-8E9F-8CD105771A79}"/>
              </a:ext>
            </a:extLst>
          </p:cNvPr>
          <p:cNvSpPr/>
          <p:nvPr/>
        </p:nvSpPr>
        <p:spPr>
          <a:xfrm>
            <a:off x="1451579" y="3173506"/>
            <a:ext cx="941294" cy="1452282"/>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t>サマリーズーム</a:t>
            </a:r>
          </a:p>
        </p:txBody>
      </p:sp>
      <p:sp>
        <p:nvSpPr>
          <p:cNvPr id="10" name="八角形 9">
            <a:extLst>
              <a:ext uri="{FF2B5EF4-FFF2-40B4-BE49-F238E27FC236}">
                <a16:creationId xmlns:a16="http://schemas.microsoft.com/office/drawing/2014/main" id="{C224E884-E017-4FEB-96D2-E96164A76575}"/>
              </a:ext>
            </a:extLst>
          </p:cNvPr>
          <p:cNvSpPr/>
          <p:nvPr/>
        </p:nvSpPr>
        <p:spPr>
          <a:xfrm>
            <a:off x="3549761" y="3429000"/>
            <a:ext cx="680060" cy="104923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t>サマリーズーム</a:t>
            </a:r>
          </a:p>
        </p:txBody>
      </p:sp>
      <p:sp>
        <p:nvSpPr>
          <p:cNvPr id="12" name="八角形 11">
            <a:extLst>
              <a:ext uri="{FF2B5EF4-FFF2-40B4-BE49-F238E27FC236}">
                <a16:creationId xmlns:a16="http://schemas.microsoft.com/office/drawing/2014/main" id="{32E358EF-1599-4B64-83E9-35364025F8F1}"/>
              </a:ext>
            </a:extLst>
          </p:cNvPr>
          <p:cNvSpPr/>
          <p:nvPr/>
        </p:nvSpPr>
        <p:spPr>
          <a:xfrm>
            <a:off x="3556953" y="4625788"/>
            <a:ext cx="680060" cy="104923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t>サマリーズーム</a:t>
            </a:r>
          </a:p>
        </p:txBody>
      </p:sp>
      <p:sp>
        <p:nvSpPr>
          <p:cNvPr id="19" name="八角形 18">
            <a:extLst>
              <a:ext uri="{FF2B5EF4-FFF2-40B4-BE49-F238E27FC236}">
                <a16:creationId xmlns:a16="http://schemas.microsoft.com/office/drawing/2014/main" id="{15E5CC68-50DE-4DC7-8FF3-34B8FBBE4831}"/>
              </a:ext>
            </a:extLst>
          </p:cNvPr>
          <p:cNvSpPr/>
          <p:nvPr/>
        </p:nvSpPr>
        <p:spPr>
          <a:xfrm>
            <a:off x="5375623" y="5335439"/>
            <a:ext cx="1559192" cy="388753"/>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a:t>サマリーズーム</a:t>
            </a:r>
          </a:p>
        </p:txBody>
      </p:sp>
      <p:sp>
        <p:nvSpPr>
          <p:cNvPr id="20" name="Sec2">
            <a:extLst>
              <a:ext uri="{FF2B5EF4-FFF2-40B4-BE49-F238E27FC236}">
                <a16:creationId xmlns:a16="http://schemas.microsoft.com/office/drawing/2014/main" id="{B61A1B23-730C-468D-A6A8-015F8CD63E04}"/>
              </a:ext>
            </a:extLst>
          </p:cNvPr>
          <p:cNvSpPr/>
          <p:nvPr/>
        </p:nvSpPr>
        <p:spPr>
          <a:xfrm>
            <a:off x="5609262" y="2626276"/>
            <a:ext cx="2618636" cy="6710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b" anchorCtr="0"/>
          <a:lstStyle/>
          <a:p>
            <a:r>
              <a:rPr kumimoji="1" lang="ja-JP" altLang="en-US" sz="1200" dirty="0"/>
              <a:t>セクション</a:t>
            </a:r>
          </a:p>
        </p:txBody>
      </p:sp>
      <p:sp>
        <p:nvSpPr>
          <p:cNvPr id="22" name="正方形/長方形 21">
            <a:extLst>
              <a:ext uri="{FF2B5EF4-FFF2-40B4-BE49-F238E27FC236}">
                <a16:creationId xmlns:a16="http://schemas.microsoft.com/office/drawing/2014/main" id="{DE501E01-FBA9-4DD6-BAC3-65C889D2DDAB}"/>
              </a:ext>
            </a:extLst>
          </p:cNvPr>
          <p:cNvSpPr/>
          <p:nvPr/>
        </p:nvSpPr>
        <p:spPr>
          <a:xfrm>
            <a:off x="8826475" y="5340586"/>
            <a:ext cx="1035090" cy="378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kumimoji="1" lang="ja-JP" altLang="en-US" sz="1200" dirty="0"/>
              <a:t>セクション</a:t>
            </a:r>
          </a:p>
        </p:txBody>
      </p:sp>
      <p:sp>
        <p:nvSpPr>
          <p:cNvPr id="25" name="正方形/長方形 24">
            <a:extLst>
              <a:ext uri="{FF2B5EF4-FFF2-40B4-BE49-F238E27FC236}">
                <a16:creationId xmlns:a16="http://schemas.microsoft.com/office/drawing/2014/main" id="{0828960C-3869-4A59-9CCA-5C5E8A043558}"/>
              </a:ext>
            </a:extLst>
          </p:cNvPr>
          <p:cNvSpPr/>
          <p:nvPr/>
        </p:nvSpPr>
        <p:spPr>
          <a:xfrm>
            <a:off x="7421496" y="2003632"/>
            <a:ext cx="849209" cy="37845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dirty="0"/>
              <a:t>スライド</a:t>
            </a:r>
          </a:p>
        </p:txBody>
      </p:sp>
      <p:cxnSp>
        <p:nvCxnSpPr>
          <p:cNvPr id="27" name="直線矢印コネクタ 26">
            <a:extLst>
              <a:ext uri="{FF2B5EF4-FFF2-40B4-BE49-F238E27FC236}">
                <a16:creationId xmlns:a16="http://schemas.microsoft.com/office/drawing/2014/main" id="{329D0B1E-4D85-443B-B7DC-5C0DAD6A32AF}"/>
              </a:ext>
            </a:extLst>
          </p:cNvPr>
          <p:cNvCxnSpPr>
            <a:cxnSpLocks/>
          </p:cNvCxnSpPr>
          <p:nvPr/>
        </p:nvCxnSpPr>
        <p:spPr>
          <a:xfrm>
            <a:off x="2196353" y="4458523"/>
            <a:ext cx="1360600" cy="734953"/>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47A53BFA-EFA6-4BB9-873F-2058CD192AB0}"/>
              </a:ext>
            </a:extLst>
          </p:cNvPr>
          <p:cNvCxnSpPr>
            <a:cxnSpLocks/>
          </p:cNvCxnSpPr>
          <p:nvPr/>
        </p:nvCxnSpPr>
        <p:spPr>
          <a:xfrm>
            <a:off x="2392873" y="3865673"/>
            <a:ext cx="1199434" cy="7897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3E1E5C5E-7B1C-4B03-861D-2225DC2D1859}"/>
              </a:ext>
            </a:extLst>
          </p:cNvPr>
          <p:cNvCxnSpPr>
            <a:cxnSpLocks/>
            <a:stCxn id="12" idx="1"/>
            <a:endCxn id="19" idx="4"/>
          </p:cNvCxnSpPr>
          <p:nvPr/>
        </p:nvCxnSpPr>
        <p:spPr>
          <a:xfrm>
            <a:off x="4237013" y="5475840"/>
            <a:ext cx="1138610" cy="13449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91F3E184-09EE-4416-B5A3-7B45E85666D1}"/>
              </a:ext>
            </a:extLst>
          </p:cNvPr>
          <p:cNvSpPr/>
          <p:nvPr/>
        </p:nvSpPr>
        <p:spPr>
          <a:xfrm>
            <a:off x="6058586" y="2017735"/>
            <a:ext cx="849209" cy="37845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dirty="0"/>
              <a:t>スライド</a:t>
            </a:r>
          </a:p>
        </p:txBody>
      </p:sp>
      <p:cxnSp>
        <p:nvCxnSpPr>
          <p:cNvPr id="89" name="直線矢印コネクタ 88">
            <a:extLst>
              <a:ext uri="{FF2B5EF4-FFF2-40B4-BE49-F238E27FC236}">
                <a16:creationId xmlns:a16="http://schemas.microsoft.com/office/drawing/2014/main" id="{98A3A995-E417-4558-B7DC-D58E8E495780}"/>
              </a:ext>
            </a:extLst>
          </p:cNvPr>
          <p:cNvCxnSpPr>
            <a:cxnSpLocks/>
            <a:stCxn id="19" idx="0"/>
            <a:endCxn id="122" idx="1"/>
          </p:cNvCxnSpPr>
          <p:nvPr/>
        </p:nvCxnSpPr>
        <p:spPr>
          <a:xfrm flipV="1">
            <a:off x="6934815" y="3875457"/>
            <a:ext cx="2363581" cy="157384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正方形/長方形 121">
            <a:extLst>
              <a:ext uri="{FF2B5EF4-FFF2-40B4-BE49-F238E27FC236}">
                <a16:creationId xmlns:a16="http://schemas.microsoft.com/office/drawing/2014/main" id="{80805442-ACEA-471E-B497-432C2F2910C1}"/>
              </a:ext>
            </a:extLst>
          </p:cNvPr>
          <p:cNvSpPr/>
          <p:nvPr/>
        </p:nvSpPr>
        <p:spPr>
          <a:xfrm>
            <a:off x="9298396" y="3539946"/>
            <a:ext cx="1548305" cy="6710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b" anchorCtr="0"/>
          <a:lstStyle/>
          <a:p>
            <a:pPr algn="ctr"/>
            <a:r>
              <a:rPr kumimoji="1" lang="ja-JP" altLang="en-US" sz="1200" dirty="0"/>
              <a:t>セクション</a:t>
            </a:r>
          </a:p>
        </p:txBody>
      </p:sp>
      <p:sp>
        <p:nvSpPr>
          <p:cNvPr id="123" name="正方形/長方形 122">
            <a:extLst>
              <a:ext uri="{FF2B5EF4-FFF2-40B4-BE49-F238E27FC236}">
                <a16:creationId xmlns:a16="http://schemas.microsoft.com/office/drawing/2014/main" id="{6C3EBAF0-A8BE-48DF-9B23-D64F44C84451}"/>
              </a:ext>
            </a:extLst>
          </p:cNvPr>
          <p:cNvSpPr/>
          <p:nvPr/>
        </p:nvSpPr>
        <p:spPr>
          <a:xfrm>
            <a:off x="9624640" y="2669720"/>
            <a:ext cx="849209" cy="37845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dirty="0"/>
              <a:t>スライド</a:t>
            </a:r>
          </a:p>
        </p:txBody>
      </p:sp>
      <p:sp>
        <p:nvSpPr>
          <p:cNvPr id="124" name="正方形/長方形 123">
            <a:extLst>
              <a:ext uri="{FF2B5EF4-FFF2-40B4-BE49-F238E27FC236}">
                <a16:creationId xmlns:a16="http://schemas.microsoft.com/office/drawing/2014/main" id="{9332C672-BA28-4A23-9920-2859741B0EBA}"/>
              </a:ext>
            </a:extLst>
          </p:cNvPr>
          <p:cNvSpPr/>
          <p:nvPr/>
        </p:nvSpPr>
        <p:spPr>
          <a:xfrm>
            <a:off x="10722388" y="2644022"/>
            <a:ext cx="849209" cy="37845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dirty="0"/>
              <a:t>スライド</a:t>
            </a:r>
          </a:p>
        </p:txBody>
      </p:sp>
      <p:sp>
        <p:nvSpPr>
          <p:cNvPr id="125" name="正方形/長方形 124">
            <a:extLst>
              <a:ext uri="{FF2B5EF4-FFF2-40B4-BE49-F238E27FC236}">
                <a16:creationId xmlns:a16="http://schemas.microsoft.com/office/drawing/2014/main" id="{9BB1FFC6-84B5-4DE9-B4E5-94956BEB43BC}"/>
              </a:ext>
            </a:extLst>
          </p:cNvPr>
          <p:cNvSpPr/>
          <p:nvPr/>
        </p:nvSpPr>
        <p:spPr>
          <a:xfrm>
            <a:off x="8504026" y="2681939"/>
            <a:ext cx="849209" cy="378457"/>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dirty="0"/>
              <a:t>スライド</a:t>
            </a:r>
          </a:p>
        </p:txBody>
      </p:sp>
      <p:cxnSp>
        <p:nvCxnSpPr>
          <p:cNvPr id="126" name="直線矢印コネクタ 125">
            <a:extLst>
              <a:ext uri="{FF2B5EF4-FFF2-40B4-BE49-F238E27FC236}">
                <a16:creationId xmlns:a16="http://schemas.microsoft.com/office/drawing/2014/main" id="{7013AA1F-469E-411F-8CE8-EFA7BACC7497}"/>
              </a:ext>
            </a:extLst>
          </p:cNvPr>
          <p:cNvCxnSpPr>
            <a:cxnSpLocks/>
            <a:stCxn id="127" idx="0"/>
            <a:endCxn id="125" idx="2"/>
          </p:cNvCxnSpPr>
          <p:nvPr/>
        </p:nvCxnSpPr>
        <p:spPr>
          <a:xfrm flipH="1" flipV="1">
            <a:off x="8928631" y="3060396"/>
            <a:ext cx="700847" cy="55909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正方形/長方形 126">
            <a:extLst>
              <a:ext uri="{FF2B5EF4-FFF2-40B4-BE49-F238E27FC236}">
                <a16:creationId xmlns:a16="http://schemas.microsoft.com/office/drawing/2014/main" id="{0A339F1B-05F4-4F89-898B-73CDB4F62A9F}"/>
              </a:ext>
            </a:extLst>
          </p:cNvPr>
          <p:cNvSpPr/>
          <p:nvPr/>
        </p:nvSpPr>
        <p:spPr>
          <a:xfrm>
            <a:off x="9429234" y="3619486"/>
            <a:ext cx="400487" cy="261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36000" rIns="0" rtlCol="0" anchor="ctr"/>
          <a:lstStyle/>
          <a:p>
            <a:pPr algn="ctr"/>
            <a:r>
              <a:rPr kumimoji="1" lang="ja-JP" altLang="en-US" sz="700" dirty="0"/>
              <a:t>スライドズーム</a:t>
            </a:r>
          </a:p>
        </p:txBody>
      </p:sp>
      <p:sp>
        <p:nvSpPr>
          <p:cNvPr id="128" name="正方形/長方形 127">
            <a:extLst>
              <a:ext uri="{FF2B5EF4-FFF2-40B4-BE49-F238E27FC236}">
                <a16:creationId xmlns:a16="http://schemas.microsoft.com/office/drawing/2014/main" id="{85D19B45-2D54-4053-9FC1-CE6F1DEBF143}"/>
              </a:ext>
            </a:extLst>
          </p:cNvPr>
          <p:cNvSpPr/>
          <p:nvPr/>
        </p:nvSpPr>
        <p:spPr>
          <a:xfrm>
            <a:off x="9864931" y="3624485"/>
            <a:ext cx="400487" cy="261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36000" rIns="0" rtlCol="0" anchor="ctr"/>
          <a:lstStyle/>
          <a:p>
            <a:pPr algn="ctr"/>
            <a:r>
              <a:rPr kumimoji="1" lang="ja-JP" altLang="en-US" sz="700" dirty="0"/>
              <a:t>スライドズーム</a:t>
            </a:r>
          </a:p>
        </p:txBody>
      </p:sp>
      <p:sp>
        <p:nvSpPr>
          <p:cNvPr id="129" name="正方形/長方形 128">
            <a:extLst>
              <a:ext uri="{FF2B5EF4-FFF2-40B4-BE49-F238E27FC236}">
                <a16:creationId xmlns:a16="http://schemas.microsoft.com/office/drawing/2014/main" id="{276017B3-C9C7-47A0-B1F7-72BA08AE685B}"/>
              </a:ext>
            </a:extLst>
          </p:cNvPr>
          <p:cNvSpPr/>
          <p:nvPr/>
        </p:nvSpPr>
        <p:spPr>
          <a:xfrm>
            <a:off x="10313596" y="3619486"/>
            <a:ext cx="400487" cy="261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36000" rIns="0" rtlCol="0" anchor="ctr"/>
          <a:lstStyle/>
          <a:p>
            <a:pPr algn="ctr"/>
            <a:r>
              <a:rPr kumimoji="1" lang="ja-JP" altLang="en-US" sz="700" dirty="0"/>
              <a:t>スライドズーム</a:t>
            </a:r>
          </a:p>
        </p:txBody>
      </p:sp>
      <p:cxnSp>
        <p:nvCxnSpPr>
          <p:cNvPr id="130" name="直線矢印コネクタ 129">
            <a:extLst>
              <a:ext uri="{FF2B5EF4-FFF2-40B4-BE49-F238E27FC236}">
                <a16:creationId xmlns:a16="http://schemas.microsoft.com/office/drawing/2014/main" id="{643441D3-17DE-4E91-879B-4E19A12500E0}"/>
              </a:ext>
            </a:extLst>
          </p:cNvPr>
          <p:cNvCxnSpPr>
            <a:cxnSpLocks/>
            <a:stCxn id="128" idx="0"/>
            <a:endCxn id="123" idx="2"/>
          </p:cNvCxnSpPr>
          <p:nvPr/>
        </p:nvCxnSpPr>
        <p:spPr>
          <a:xfrm flipH="1" flipV="1">
            <a:off x="10049245" y="3048177"/>
            <a:ext cx="15930" cy="57630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E43690A6-0280-4539-A2F2-55E604160EA9}"/>
              </a:ext>
            </a:extLst>
          </p:cNvPr>
          <p:cNvCxnSpPr>
            <a:cxnSpLocks/>
            <a:stCxn id="129" idx="0"/>
            <a:endCxn id="124" idx="2"/>
          </p:cNvCxnSpPr>
          <p:nvPr/>
        </p:nvCxnSpPr>
        <p:spPr>
          <a:xfrm flipV="1">
            <a:off x="10513840" y="3022479"/>
            <a:ext cx="633153" cy="597007"/>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A005A21C-597A-4765-98D1-5FF4E5E99C45}"/>
              </a:ext>
            </a:extLst>
          </p:cNvPr>
          <p:cNvCxnSpPr>
            <a:cxnSpLocks/>
            <a:stCxn id="19" idx="1"/>
            <a:endCxn id="22" idx="1"/>
          </p:cNvCxnSpPr>
          <p:nvPr/>
        </p:nvCxnSpPr>
        <p:spPr>
          <a:xfrm flipV="1">
            <a:off x="6934815" y="5529815"/>
            <a:ext cx="1891660" cy="805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0" name="正方形/長方形 149">
            <a:extLst>
              <a:ext uri="{FF2B5EF4-FFF2-40B4-BE49-F238E27FC236}">
                <a16:creationId xmlns:a16="http://schemas.microsoft.com/office/drawing/2014/main" id="{624B1994-573D-401F-A971-8DCC2B4D026D}"/>
              </a:ext>
            </a:extLst>
          </p:cNvPr>
          <p:cNvSpPr/>
          <p:nvPr/>
        </p:nvSpPr>
        <p:spPr>
          <a:xfrm>
            <a:off x="10342259" y="5003175"/>
            <a:ext cx="1492060" cy="70976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kumimoji="1" lang="ja-JP" altLang="en-US" sz="1600" dirty="0"/>
              <a:t>プレゼン終了</a:t>
            </a:r>
          </a:p>
        </p:txBody>
      </p:sp>
      <p:cxnSp>
        <p:nvCxnSpPr>
          <p:cNvPr id="151" name="直線矢印コネクタ 150">
            <a:extLst>
              <a:ext uri="{FF2B5EF4-FFF2-40B4-BE49-F238E27FC236}">
                <a16:creationId xmlns:a16="http://schemas.microsoft.com/office/drawing/2014/main" id="{BB6C3850-D710-44E4-A94B-39A2FE01B942}"/>
              </a:ext>
            </a:extLst>
          </p:cNvPr>
          <p:cNvCxnSpPr>
            <a:cxnSpLocks/>
            <a:stCxn id="22" idx="3"/>
            <a:endCxn id="150" idx="1"/>
          </p:cNvCxnSpPr>
          <p:nvPr/>
        </p:nvCxnSpPr>
        <p:spPr>
          <a:xfrm flipV="1">
            <a:off x="9861565" y="5358058"/>
            <a:ext cx="480694" cy="1717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EA9BF593-F511-454F-B9A6-1D6D597CCE0E}"/>
              </a:ext>
            </a:extLst>
          </p:cNvPr>
          <p:cNvSpPr txBox="1"/>
          <p:nvPr/>
        </p:nvSpPr>
        <p:spPr>
          <a:xfrm>
            <a:off x="7462169" y="5248693"/>
            <a:ext cx="901467" cy="646331"/>
          </a:xfrm>
          <a:prstGeom prst="rect">
            <a:avLst/>
          </a:prstGeom>
          <a:solidFill>
            <a:schemeClr val="tx1">
              <a:alpha val="48000"/>
            </a:schemeClr>
          </a:solidFill>
        </p:spPr>
        <p:txBody>
          <a:bodyPr wrap="square" rtlCol="0">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「ズームに戻る」</a:t>
            </a:r>
          </a:p>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解除</a:t>
            </a:r>
          </a:p>
        </p:txBody>
      </p:sp>
      <p:sp>
        <p:nvSpPr>
          <p:cNvPr id="50" name="Lv2セクション1">
            <a:extLst>
              <a:ext uri="{FF2B5EF4-FFF2-40B4-BE49-F238E27FC236}">
                <a16:creationId xmlns:a16="http://schemas.microsoft.com/office/drawing/2014/main" id="{E200DAD9-5A9C-4801-BE24-5B59EC8C2770}"/>
              </a:ext>
            </a:extLst>
          </p:cNvPr>
          <p:cNvSpPr/>
          <p:nvPr/>
        </p:nvSpPr>
        <p:spPr>
          <a:xfrm>
            <a:off x="3413293" y="1960347"/>
            <a:ext cx="1851506" cy="5694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t" anchorCtr="0"/>
          <a:lstStyle/>
          <a:p>
            <a:r>
              <a:rPr kumimoji="1" lang="ja-JP" altLang="en-US" sz="1200" dirty="0"/>
              <a:t>セクション</a:t>
            </a:r>
          </a:p>
        </p:txBody>
      </p:sp>
      <p:sp>
        <p:nvSpPr>
          <p:cNvPr id="53" name="正方形/長方形 52">
            <a:extLst>
              <a:ext uri="{FF2B5EF4-FFF2-40B4-BE49-F238E27FC236}">
                <a16:creationId xmlns:a16="http://schemas.microsoft.com/office/drawing/2014/main" id="{97025BF5-0298-4FF5-845D-6B7E2F798AE4}"/>
              </a:ext>
            </a:extLst>
          </p:cNvPr>
          <p:cNvSpPr/>
          <p:nvPr/>
        </p:nvSpPr>
        <p:spPr>
          <a:xfrm>
            <a:off x="3520381" y="2245065"/>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55" name="正方形/長方形 54">
            <a:extLst>
              <a:ext uri="{FF2B5EF4-FFF2-40B4-BE49-F238E27FC236}">
                <a16:creationId xmlns:a16="http://schemas.microsoft.com/office/drawing/2014/main" id="{A2A22D7C-E61B-4B20-B061-2E2163562F17}"/>
              </a:ext>
            </a:extLst>
          </p:cNvPr>
          <p:cNvSpPr/>
          <p:nvPr/>
        </p:nvSpPr>
        <p:spPr>
          <a:xfrm>
            <a:off x="4109538" y="2245064"/>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56" name="正方形/長方形 55">
            <a:extLst>
              <a:ext uri="{FF2B5EF4-FFF2-40B4-BE49-F238E27FC236}">
                <a16:creationId xmlns:a16="http://schemas.microsoft.com/office/drawing/2014/main" id="{6FB8DE3A-5401-4052-9A86-E61B093AE632}"/>
              </a:ext>
            </a:extLst>
          </p:cNvPr>
          <p:cNvSpPr/>
          <p:nvPr/>
        </p:nvSpPr>
        <p:spPr>
          <a:xfrm>
            <a:off x="4698695" y="2245063"/>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cxnSp>
        <p:nvCxnSpPr>
          <p:cNvPr id="21" name="直線矢印コネクタ 20">
            <a:extLst>
              <a:ext uri="{FF2B5EF4-FFF2-40B4-BE49-F238E27FC236}">
                <a16:creationId xmlns:a16="http://schemas.microsoft.com/office/drawing/2014/main" id="{72269BA3-0D34-4055-8AD4-B8C7C51942CC}"/>
              </a:ext>
            </a:extLst>
          </p:cNvPr>
          <p:cNvCxnSpPr>
            <a:stCxn id="9" idx="7"/>
            <a:endCxn id="50" idx="1"/>
          </p:cNvCxnSpPr>
          <p:nvPr/>
        </p:nvCxnSpPr>
        <p:spPr>
          <a:xfrm flipV="1">
            <a:off x="2117177" y="2245065"/>
            <a:ext cx="1296116" cy="9284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slz1セクション内SL">
            <a:extLst>
              <a:ext uri="{FF2B5EF4-FFF2-40B4-BE49-F238E27FC236}">
                <a16:creationId xmlns:a16="http://schemas.microsoft.com/office/drawing/2014/main" id="{CB22B4AF-C68E-4D17-AE19-12DD21E1FFE0}"/>
              </a:ext>
            </a:extLst>
          </p:cNvPr>
          <p:cNvSpPr/>
          <p:nvPr/>
        </p:nvSpPr>
        <p:spPr>
          <a:xfrm>
            <a:off x="5785103" y="2736107"/>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77" name="slz1セクション内SL">
            <a:extLst>
              <a:ext uri="{FF2B5EF4-FFF2-40B4-BE49-F238E27FC236}">
                <a16:creationId xmlns:a16="http://schemas.microsoft.com/office/drawing/2014/main" id="{A56B2EC9-75BC-4156-B127-9B138B054BB6}"/>
              </a:ext>
            </a:extLst>
          </p:cNvPr>
          <p:cNvSpPr/>
          <p:nvPr/>
        </p:nvSpPr>
        <p:spPr>
          <a:xfrm>
            <a:off x="6388678" y="2736107"/>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78" name="slz1セクション内SL">
            <a:extLst>
              <a:ext uri="{FF2B5EF4-FFF2-40B4-BE49-F238E27FC236}">
                <a16:creationId xmlns:a16="http://schemas.microsoft.com/office/drawing/2014/main" id="{C18E1B27-B158-4D39-BA9A-FAD03F1C2BD1}"/>
              </a:ext>
            </a:extLst>
          </p:cNvPr>
          <p:cNvSpPr/>
          <p:nvPr/>
        </p:nvSpPr>
        <p:spPr>
          <a:xfrm>
            <a:off x="7008459" y="2678021"/>
            <a:ext cx="1162515" cy="543728"/>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b" anchorCtr="0"/>
          <a:lstStyle/>
          <a:p>
            <a:pPr algn="ctr"/>
            <a:r>
              <a:rPr kumimoji="1" lang="ja-JP" altLang="en-US" sz="900" dirty="0"/>
              <a:t>スライド</a:t>
            </a:r>
          </a:p>
        </p:txBody>
      </p:sp>
      <p:sp>
        <p:nvSpPr>
          <p:cNvPr id="69" name="正方形/長方形 68">
            <a:extLst>
              <a:ext uri="{FF2B5EF4-FFF2-40B4-BE49-F238E27FC236}">
                <a16:creationId xmlns:a16="http://schemas.microsoft.com/office/drawing/2014/main" id="{CDF56FC6-C036-4D56-A15A-B8A71947390F}"/>
              </a:ext>
            </a:extLst>
          </p:cNvPr>
          <p:cNvSpPr/>
          <p:nvPr/>
        </p:nvSpPr>
        <p:spPr>
          <a:xfrm>
            <a:off x="7110888" y="2735930"/>
            <a:ext cx="400487" cy="261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kumimoji="1" lang="ja-JP" altLang="en-US" sz="700" dirty="0"/>
              <a:t>スライドズーム</a:t>
            </a:r>
          </a:p>
        </p:txBody>
      </p:sp>
      <p:sp>
        <p:nvSpPr>
          <p:cNvPr id="74" name="正方形/長方形 73">
            <a:extLst>
              <a:ext uri="{FF2B5EF4-FFF2-40B4-BE49-F238E27FC236}">
                <a16:creationId xmlns:a16="http://schemas.microsoft.com/office/drawing/2014/main" id="{BF3382C2-0477-4A36-88CB-2DE248B245ED}"/>
              </a:ext>
            </a:extLst>
          </p:cNvPr>
          <p:cNvSpPr/>
          <p:nvPr/>
        </p:nvSpPr>
        <p:spPr>
          <a:xfrm>
            <a:off x="7683849" y="2738242"/>
            <a:ext cx="400487" cy="261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kumimoji="1" lang="ja-JP" altLang="en-US" sz="700" dirty="0"/>
              <a:t>スライドズーム</a:t>
            </a:r>
          </a:p>
        </p:txBody>
      </p:sp>
      <p:cxnSp>
        <p:nvCxnSpPr>
          <p:cNvPr id="52" name="直線矢印コネクタ 51">
            <a:extLst>
              <a:ext uri="{FF2B5EF4-FFF2-40B4-BE49-F238E27FC236}">
                <a16:creationId xmlns:a16="http://schemas.microsoft.com/office/drawing/2014/main" id="{1722B98B-7B41-4FC3-A55D-8315F9C852E7}"/>
              </a:ext>
            </a:extLst>
          </p:cNvPr>
          <p:cNvCxnSpPr>
            <a:cxnSpLocks/>
            <a:stCxn id="74" idx="0"/>
            <a:endCxn id="25" idx="2"/>
          </p:cNvCxnSpPr>
          <p:nvPr/>
        </p:nvCxnSpPr>
        <p:spPr>
          <a:xfrm flipH="1" flipV="1">
            <a:off x="7846101" y="2382089"/>
            <a:ext cx="37992" cy="35615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4B785B3C-7B43-42BF-8408-642E48162649}"/>
              </a:ext>
            </a:extLst>
          </p:cNvPr>
          <p:cNvCxnSpPr>
            <a:cxnSpLocks/>
            <a:stCxn id="69" idx="0"/>
            <a:endCxn id="48" idx="2"/>
          </p:cNvCxnSpPr>
          <p:nvPr/>
        </p:nvCxnSpPr>
        <p:spPr>
          <a:xfrm flipH="1" flipV="1">
            <a:off x="6483191" y="2396192"/>
            <a:ext cx="827941" cy="33973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07B6589E-BF5F-41A6-AB90-63271FB9112A}"/>
              </a:ext>
            </a:extLst>
          </p:cNvPr>
          <p:cNvCxnSpPr>
            <a:cxnSpLocks/>
            <a:stCxn id="10" idx="0"/>
            <a:endCxn id="20" idx="1"/>
          </p:cNvCxnSpPr>
          <p:nvPr/>
        </p:nvCxnSpPr>
        <p:spPr>
          <a:xfrm flipV="1">
            <a:off x="4229821" y="2961787"/>
            <a:ext cx="1379441" cy="6663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0" name="Lv2セクション1">
            <a:extLst>
              <a:ext uri="{FF2B5EF4-FFF2-40B4-BE49-F238E27FC236}">
                <a16:creationId xmlns:a16="http://schemas.microsoft.com/office/drawing/2014/main" id="{46DDB244-24C0-4687-AC6D-442BE9E44497}"/>
              </a:ext>
            </a:extLst>
          </p:cNvPr>
          <p:cNvSpPr/>
          <p:nvPr/>
        </p:nvSpPr>
        <p:spPr>
          <a:xfrm>
            <a:off x="6936813" y="3590739"/>
            <a:ext cx="1851506" cy="5694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t" anchorCtr="0"/>
          <a:lstStyle/>
          <a:p>
            <a:r>
              <a:rPr kumimoji="1" lang="ja-JP" altLang="en-US" sz="1200" dirty="0"/>
              <a:t>セクション</a:t>
            </a:r>
          </a:p>
        </p:txBody>
      </p:sp>
      <p:sp>
        <p:nvSpPr>
          <p:cNvPr id="101" name="正方形/長方形 100">
            <a:extLst>
              <a:ext uri="{FF2B5EF4-FFF2-40B4-BE49-F238E27FC236}">
                <a16:creationId xmlns:a16="http://schemas.microsoft.com/office/drawing/2014/main" id="{0679967F-EDE1-47A2-9326-7558A92F313C}"/>
              </a:ext>
            </a:extLst>
          </p:cNvPr>
          <p:cNvSpPr/>
          <p:nvPr/>
        </p:nvSpPr>
        <p:spPr>
          <a:xfrm>
            <a:off x="7043901" y="3875457"/>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102" name="正方形/長方形 101">
            <a:extLst>
              <a:ext uri="{FF2B5EF4-FFF2-40B4-BE49-F238E27FC236}">
                <a16:creationId xmlns:a16="http://schemas.microsoft.com/office/drawing/2014/main" id="{9B9BE26A-B65E-4409-9A1F-85262E84DB48}"/>
              </a:ext>
            </a:extLst>
          </p:cNvPr>
          <p:cNvSpPr/>
          <p:nvPr/>
        </p:nvSpPr>
        <p:spPr>
          <a:xfrm>
            <a:off x="7633058" y="3875456"/>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103" name="正方形/長方形 102">
            <a:extLst>
              <a:ext uri="{FF2B5EF4-FFF2-40B4-BE49-F238E27FC236}">
                <a16:creationId xmlns:a16="http://schemas.microsoft.com/office/drawing/2014/main" id="{2F1ACE11-189C-4A48-BD78-3830B8DE072F}"/>
              </a:ext>
            </a:extLst>
          </p:cNvPr>
          <p:cNvSpPr/>
          <p:nvPr/>
        </p:nvSpPr>
        <p:spPr>
          <a:xfrm>
            <a:off x="8222215" y="3875455"/>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cxnSp>
        <p:nvCxnSpPr>
          <p:cNvPr id="104" name="直線矢印コネクタ 103">
            <a:extLst>
              <a:ext uri="{FF2B5EF4-FFF2-40B4-BE49-F238E27FC236}">
                <a16:creationId xmlns:a16="http://schemas.microsoft.com/office/drawing/2014/main" id="{0E445A36-06F7-4679-8B0A-2CCF3598F0BE}"/>
              </a:ext>
            </a:extLst>
          </p:cNvPr>
          <p:cNvCxnSpPr>
            <a:cxnSpLocks/>
            <a:endCxn id="100" idx="1"/>
          </p:cNvCxnSpPr>
          <p:nvPr/>
        </p:nvCxnSpPr>
        <p:spPr>
          <a:xfrm flipV="1">
            <a:off x="4285191" y="3875457"/>
            <a:ext cx="2651622" cy="1223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Lv2セクション1">
            <a:extLst>
              <a:ext uri="{FF2B5EF4-FFF2-40B4-BE49-F238E27FC236}">
                <a16:creationId xmlns:a16="http://schemas.microsoft.com/office/drawing/2014/main" id="{3947F799-6F87-4BF6-B750-5CF542C428A9}"/>
              </a:ext>
            </a:extLst>
          </p:cNvPr>
          <p:cNvSpPr/>
          <p:nvPr/>
        </p:nvSpPr>
        <p:spPr>
          <a:xfrm>
            <a:off x="5063870" y="4518729"/>
            <a:ext cx="1851506" cy="56943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rtlCol="0" anchor="t" anchorCtr="0"/>
          <a:lstStyle/>
          <a:p>
            <a:r>
              <a:rPr kumimoji="1" lang="ja-JP" altLang="en-US" sz="1200" dirty="0"/>
              <a:t>セクション</a:t>
            </a:r>
          </a:p>
        </p:txBody>
      </p:sp>
      <p:sp>
        <p:nvSpPr>
          <p:cNvPr id="111" name="正方形/長方形 110">
            <a:extLst>
              <a:ext uri="{FF2B5EF4-FFF2-40B4-BE49-F238E27FC236}">
                <a16:creationId xmlns:a16="http://schemas.microsoft.com/office/drawing/2014/main" id="{0B7B3C52-0F78-423C-8E3D-733FA8B7667B}"/>
              </a:ext>
            </a:extLst>
          </p:cNvPr>
          <p:cNvSpPr/>
          <p:nvPr/>
        </p:nvSpPr>
        <p:spPr>
          <a:xfrm>
            <a:off x="5148567" y="4791808"/>
            <a:ext cx="511966" cy="210827"/>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rtlCol="0" anchor="ctr"/>
          <a:lstStyle/>
          <a:p>
            <a:pPr algn="ctr"/>
            <a:r>
              <a:rPr kumimoji="1" lang="ja-JP" altLang="en-US" sz="900" dirty="0"/>
              <a:t>スライド</a:t>
            </a:r>
          </a:p>
        </p:txBody>
      </p:sp>
      <p:sp>
        <p:nvSpPr>
          <p:cNvPr id="113" name="正方形/長方形 112">
            <a:extLst>
              <a:ext uri="{FF2B5EF4-FFF2-40B4-BE49-F238E27FC236}">
                <a16:creationId xmlns:a16="http://schemas.microsoft.com/office/drawing/2014/main" id="{49B62AA3-88CB-4E4E-A528-10066815453A}"/>
              </a:ext>
            </a:extLst>
          </p:cNvPr>
          <p:cNvSpPr/>
          <p:nvPr/>
        </p:nvSpPr>
        <p:spPr>
          <a:xfrm>
            <a:off x="6006397" y="4567234"/>
            <a:ext cx="832450" cy="435400"/>
          </a:xfrm>
          <a:prstGeom prst="rect">
            <a:avLst/>
          </a:prstGeom>
        </p:spPr>
        <p:style>
          <a:lnRef idx="1">
            <a:schemeClr val="accent6"/>
          </a:lnRef>
          <a:fillRef idx="2">
            <a:schemeClr val="accent6"/>
          </a:fillRef>
          <a:effectRef idx="1">
            <a:schemeClr val="accent6"/>
          </a:effectRef>
          <a:fontRef idx="minor">
            <a:schemeClr val="dk1"/>
          </a:fontRef>
        </p:style>
        <p:txBody>
          <a:bodyPr vert="horz" lIns="0" rIns="0" bIns="0" rtlCol="0" anchor="b" anchorCtr="0"/>
          <a:lstStyle/>
          <a:p>
            <a:r>
              <a:rPr kumimoji="1" lang="ja-JP" altLang="en-US" sz="700" dirty="0"/>
              <a:t>スライド</a:t>
            </a:r>
          </a:p>
        </p:txBody>
      </p:sp>
      <p:cxnSp>
        <p:nvCxnSpPr>
          <p:cNvPr id="114" name="直線矢印コネクタ 113">
            <a:extLst>
              <a:ext uri="{FF2B5EF4-FFF2-40B4-BE49-F238E27FC236}">
                <a16:creationId xmlns:a16="http://schemas.microsoft.com/office/drawing/2014/main" id="{33018EA6-4591-4F19-8B7F-1AE9EA115F73}"/>
              </a:ext>
            </a:extLst>
          </p:cNvPr>
          <p:cNvCxnSpPr>
            <a:cxnSpLocks/>
            <a:stCxn id="12" idx="0"/>
            <a:endCxn id="110" idx="1"/>
          </p:cNvCxnSpPr>
          <p:nvPr/>
        </p:nvCxnSpPr>
        <p:spPr>
          <a:xfrm flipV="1">
            <a:off x="4237013" y="4803447"/>
            <a:ext cx="826857" cy="215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1CFF631F-5E8A-4DDD-9B09-2AD4F94C017D}"/>
              </a:ext>
            </a:extLst>
          </p:cNvPr>
          <p:cNvSpPr/>
          <p:nvPr/>
        </p:nvSpPr>
        <p:spPr>
          <a:xfrm>
            <a:off x="6009634" y="4560678"/>
            <a:ext cx="829213" cy="330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36000" rIns="36000" rtlCol="0" anchor="ctr"/>
          <a:lstStyle/>
          <a:p>
            <a:pPr algn="ctr"/>
            <a:r>
              <a:rPr kumimoji="1" lang="ja-JP" altLang="en-US" sz="1100" dirty="0"/>
              <a:t>セクションズーム</a:t>
            </a:r>
          </a:p>
        </p:txBody>
      </p:sp>
      <p:cxnSp>
        <p:nvCxnSpPr>
          <p:cNvPr id="85" name="直線矢印コネクタ 84">
            <a:extLst>
              <a:ext uri="{FF2B5EF4-FFF2-40B4-BE49-F238E27FC236}">
                <a16:creationId xmlns:a16="http://schemas.microsoft.com/office/drawing/2014/main" id="{F196C6D7-DEE3-4842-A8A5-E27D9936CFCE}"/>
              </a:ext>
            </a:extLst>
          </p:cNvPr>
          <p:cNvCxnSpPr>
            <a:cxnSpLocks/>
            <a:stCxn id="61" idx="3"/>
            <a:endCxn id="100" idx="1"/>
          </p:cNvCxnSpPr>
          <p:nvPr/>
        </p:nvCxnSpPr>
        <p:spPr>
          <a:xfrm flipV="1">
            <a:off x="6838847" y="3875457"/>
            <a:ext cx="97966" cy="85059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0FDFEC7E-3DFC-4056-8D4C-118B8BC6AC5E}"/>
              </a:ext>
            </a:extLst>
          </p:cNvPr>
          <p:cNvCxnSpPr>
            <a:cxnSpLocks/>
            <a:stCxn id="9" idx="7"/>
            <a:endCxn id="50" idx="1"/>
          </p:cNvCxnSpPr>
          <p:nvPr/>
        </p:nvCxnSpPr>
        <p:spPr>
          <a:xfrm flipV="1">
            <a:off x="2117177" y="2245065"/>
            <a:ext cx="1296116" cy="92844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A99B4B8C-041F-4F47-9598-5AA84DB1DA7A}"/>
              </a:ext>
            </a:extLst>
          </p:cNvPr>
          <p:cNvCxnSpPr>
            <a:cxnSpLocks/>
            <a:stCxn id="10" idx="0"/>
            <a:endCxn id="20" idx="1"/>
          </p:cNvCxnSpPr>
          <p:nvPr/>
        </p:nvCxnSpPr>
        <p:spPr>
          <a:xfrm flipV="1">
            <a:off x="4229821" y="2961787"/>
            <a:ext cx="1379441" cy="66639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a:extLst>
              <a:ext uri="{FF2B5EF4-FFF2-40B4-BE49-F238E27FC236}">
                <a16:creationId xmlns:a16="http://schemas.microsoft.com/office/drawing/2014/main" id="{613A83F0-45D1-415C-A9A0-62F61FB3CA57}"/>
              </a:ext>
            </a:extLst>
          </p:cNvPr>
          <p:cNvCxnSpPr>
            <a:cxnSpLocks/>
            <a:endCxn id="100" idx="1"/>
          </p:cNvCxnSpPr>
          <p:nvPr/>
        </p:nvCxnSpPr>
        <p:spPr>
          <a:xfrm flipV="1">
            <a:off x="4219864" y="3875457"/>
            <a:ext cx="2716949" cy="11404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a:extLst>
              <a:ext uri="{FF2B5EF4-FFF2-40B4-BE49-F238E27FC236}">
                <a16:creationId xmlns:a16="http://schemas.microsoft.com/office/drawing/2014/main" id="{AA574876-B6D6-41F5-A0BB-1787F2B5BAC6}"/>
              </a:ext>
            </a:extLst>
          </p:cNvPr>
          <p:cNvCxnSpPr>
            <a:cxnSpLocks/>
            <a:stCxn id="12" idx="0"/>
            <a:endCxn id="110" idx="1"/>
          </p:cNvCxnSpPr>
          <p:nvPr/>
        </p:nvCxnSpPr>
        <p:spPr>
          <a:xfrm flipV="1">
            <a:off x="4237013" y="4803447"/>
            <a:ext cx="826857" cy="2152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4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500"/>
                                        <p:tgtEl>
                                          <p:spTgt spid="13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childTnLst>
                          </p:cTn>
                        </p:par>
                        <p:par>
                          <p:cTn id="63" fill="hold">
                            <p:stCondLst>
                              <p:cond delay="7000"/>
                            </p:stCondLst>
                            <p:childTnLst>
                              <p:par>
                                <p:cTn id="64" presetID="10" presetClass="exit" presetSubtype="0" fill="hold" nodeType="afterEffect">
                                  <p:stCondLst>
                                    <p:cond delay="0"/>
                                  </p:stCondLst>
                                  <p:childTnLst>
                                    <p:animEffect transition="out" filter="fade">
                                      <p:cBhvr>
                                        <p:cTn id="65" dur="500"/>
                                        <p:tgtEl>
                                          <p:spTgt spid="104"/>
                                        </p:tgtEl>
                                      </p:cBhvr>
                                    </p:animEffect>
                                    <p:set>
                                      <p:cBhvr>
                                        <p:cTn id="66" dur="1" fill="hold">
                                          <p:stCondLst>
                                            <p:cond delay="499"/>
                                          </p:stCondLst>
                                        </p:cTn>
                                        <p:tgtEl>
                                          <p:spTgt spid="104"/>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134"/>
                                        </p:tgtEl>
                                        <p:attrNameLst>
                                          <p:attrName>style.visibility</p:attrName>
                                        </p:attrNameLst>
                                      </p:cBhvr>
                                      <p:to>
                                        <p:strVal val="visible"/>
                                      </p:to>
                                    </p:set>
                                    <p:animEffect transition="in" filter="fade">
                                      <p:cBhvr>
                                        <p:cTn id="69" dur="500"/>
                                        <p:tgtEl>
                                          <p:spTgt spid="134"/>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fade">
                                      <p:cBhvr>
                                        <p:cTn id="95" dur="500"/>
                                        <p:tgtEl>
                                          <p:spTgt spid="74"/>
                                        </p:tgtEl>
                                      </p:cBhvr>
                                    </p:animEffect>
                                  </p:childTnLst>
                                </p:cTn>
                              </p:par>
                            </p:childTnLst>
                          </p:cTn>
                        </p:par>
                        <p:par>
                          <p:cTn id="96" fill="hold">
                            <p:stCondLst>
                              <p:cond delay="10000"/>
                            </p:stCondLst>
                            <p:childTnLst>
                              <p:par>
                                <p:cTn id="97" presetID="10" presetClass="entr" presetSubtype="0" fill="hold"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500"/>
                                        <p:tgtEl>
                                          <p:spTgt spid="48"/>
                                        </p:tgtEl>
                                      </p:cBhvr>
                                    </p:animEffect>
                                  </p:childTnLst>
                                </p:cTn>
                              </p:par>
                            </p:childTnLst>
                          </p:cTn>
                        </p:par>
                        <p:par>
                          <p:cTn id="104" fill="hold">
                            <p:stCondLst>
                              <p:cond delay="11000"/>
                            </p:stCondLst>
                            <p:childTnLst>
                              <p:par>
                                <p:cTn id="105" presetID="10" presetClass="entr" presetSubtype="0" fill="hold"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500"/>
                                        <p:tgtEl>
                                          <p:spTgt spid="25"/>
                                        </p:tgtEl>
                                      </p:cBhvr>
                                    </p:animEffect>
                                  </p:childTnLst>
                                </p:cTn>
                              </p:par>
                            </p:childTnLst>
                          </p:cTn>
                        </p:par>
                        <p:par>
                          <p:cTn id="112" fill="hold">
                            <p:stCondLst>
                              <p:cond delay="12000"/>
                            </p:stCondLst>
                            <p:childTnLst>
                              <p:par>
                                <p:cTn id="113" presetID="10" presetClass="exit" presetSubtype="0" fill="hold" nodeType="afterEffect">
                                  <p:stCondLst>
                                    <p:cond delay="0"/>
                                  </p:stCondLst>
                                  <p:childTnLst>
                                    <p:animEffect transition="out" filter="fade">
                                      <p:cBhvr>
                                        <p:cTn id="114" dur="500"/>
                                        <p:tgtEl>
                                          <p:spTgt spid="90"/>
                                        </p:tgtEl>
                                      </p:cBhvr>
                                    </p:animEffect>
                                    <p:set>
                                      <p:cBhvr>
                                        <p:cTn id="115" dur="1" fill="hold">
                                          <p:stCondLst>
                                            <p:cond delay="499"/>
                                          </p:stCondLst>
                                        </p:cTn>
                                        <p:tgtEl>
                                          <p:spTgt spid="90"/>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33"/>
                                        </p:tgtEl>
                                        <p:attrNameLst>
                                          <p:attrName>style.visibility</p:attrName>
                                        </p:attrNameLst>
                                      </p:cBhvr>
                                      <p:to>
                                        <p:strVal val="visible"/>
                                      </p:to>
                                    </p:set>
                                    <p:animEffect transition="in" filter="fade">
                                      <p:cBhvr>
                                        <p:cTn id="118" dur="500"/>
                                        <p:tgtEl>
                                          <p:spTgt spid="133"/>
                                        </p:tgtEl>
                                      </p:cBhvr>
                                    </p:animEffect>
                                  </p:childTnLst>
                                </p:cTn>
                              </p:par>
                            </p:childTnLst>
                          </p:cTn>
                        </p:par>
                        <p:par>
                          <p:cTn id="119" fill="hold">
                            <p:stCondLst>
                              <p:cond delay="12500"/>
                            </p:stCondLst>
                            <p:childTnLst>
                              <p:par>
                                <p:cTn id="120" presetID="10" presetClass="entr" presetSubtype="0"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par>
                          <p:cTn id="123" fill="hold">
                            <p:stCondLst>
                              <p:cond delay="13000"/>
                            </p:stCondLst>
                            <p:childTnLst>
                              <p:par>
                                <p:cTn id="124" presetID="10" presetClass="entr" presetSubtype="0" fill="hold" grpId="0" nodeType="after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par>
                          <p:cTn id="127" fill="hold">
                            <p:stCondLst>
                              <p:cond delay="13500"/>
                            </p:stCondLst>
                            <p:childTnLst>
                              <p:par>
                                <p:cTn id="128" presetID="10" presetClass="entr" presetSubtype="0" fill="hold" nodeType="afterEffect">
                                  <p:stCondLst>
                                    <p:cond delay="0"/>
                                  </p:stCondLst>
                                  <p:childTnLst>
                                    <p:set>
                                      <p:cBhvr>
                                        <p:cTn id="129" dur="1" fill="hold">
                                          <p:stCondLst>
                                            <p:cond delay="0"/>
                                          </p:stCondLst>
                                        </p:cTn>
                                        <p:tgtEl>
                                          <p:spTgt spid="114"/>
                                        </p:tgtEl>
                                        <p:attrNameLst>
                                          <p:attrName>style.visibility</p:attrName>
                                        </p:attrNameLst>
                                      </p:cBhvr>
                                      <p:to>
                                        <p:strVal val="visible"/>
                                      </p:to>
                                    </p:set>
                                    <p:animEffect transition="in" filter="fade">
                                      <p:cBhvr>
                                        <p:cTn id="130" dur="500"/>
                                        <p:tgtEl>
                                          <p:spTgt spid="114"/>
                                        </p:tgtEl>
                                      </p:cBhvr>
                                    </p:animEffect>
                                  </p:childTnLst>
                                </p:cTn>
                              </p:par>
                            </p:childTnLst>
                          </p:cTn>
                        </p:par>
                        <p:par>
                          <p:cTn id="131" fill="hold">
                            <p:stCondLst>
                              <p:cond delay="14000"/>
                            </p:stCondLst>
                            <p:childTnLst>
                              <p:par>
                                <p:cTn id="132" presetID="10" presetClass="entr" presetSubtype="0" fill="hold" grpId="0" nodeType="after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fade">
                                      <p:cBhvr>
                                        <p:cTn id="134" dur="500"/>
                                        <p:tgtEl>
                                          <p:spTgt spid="110"/>
                                        </p:tgtEl>
                                      </p:cBhvr>
                                    </p:animEffect>
                                  </p:childTnLst>
                                </p:cTn>
                              </p:par>
                            </p:childTnLst>
                          </p:cTn>
                        </p:par>
                        <p:par>
                          <p:cTn id="135" fill="hold">
                            <p:stCondLst>
                              <p:cond delay="14500"/>
                            </p:stCondLst>
                            <p:childTnLst>
                              <p:par>
                                <p:cTn id="136" presetID="10" presetClass="entr" presetSubtype="0" fill="hold" grpId="0" nodeType="afterEffect">
                                  <p:stCondLst>
                                    <p:cond delay="0"/>
                                  </p:stCondLst>
                                  <p:childTnLst>
                                    <p:set>
                                      <p:cBhvr>
                                        <p:cTn id="137" dur="1" fill="hold">
                                          <p:stCondLst>
                                            <p:cond delay="0"/>
                                          </p:stCondLst>
                                        </p:cTn>
                                        <p:tgtEl>
                                          <p:spTgt spid="111"/>
                                        </p:tgtEl>
                                        <p:attrNameLst>
                                          <p:attrName>style.visibility</p:attrName>
                                        </p:attrNameLst>
                                      </p:cBhvr>
                                      <p:to>
                                        <p:strVal val="visible"/>
                                      </p:to>
                                    </p:set>
                                    <p:animEffect transition="in" filter="fade">
                                      <p:cBhvr>
                                        <p:cTn id="138" dur="500"/>
                                        <p:tgtEl>
                                          <p:spTgt spid="111"/>
                                        </p:tgtEl>
                                      </p:cBhvr>
                                    </p:animEffect>
                                  </p:childTnLst>
                                </p:cTn>
                              </p:par>
                            </p:childTnLst>
                          </p:cTn>
                        </p:par>
                        <p:par>
                          <p:cTn id="139" fill="hold">
                            <p:stCondLst>
                              <p:cond delay="15000"/>
                            </p:stCondLst>
                            <p:childTnLst>
                              <p:par>
                                <p:cTn id="140" presetID="10" presetClass="entr" presetSubtype="0"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fade">
                                      <p:cBhvr>
                                        <p:cTn id="142" dur="500"/>
                                        <p:tgtEl>
                                          <p:spTgt spid="113"/>
                                        </p:tgtEl>
                                      </p:cBhvr>
                                    </p:animEffect>
                                  </p:childTnLst>
                                </p:cTn>
                              </p:par>
                            </p:childTnLst>
                          </p:cTn>
                        </p:par>
                        <p:par>
                          <p:cTn id="143" fill="hold">
                            <p:stCondLst>
                              <p:cond delay="15500"/>
                            </p:stCondLst>
                            <p:childTnLst>
                              <p:par>
                                <p:cTn id="144" presetID="10" presetClass="entr" presetSubtype="0" fill="hold" grpId="0" nodeType="after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fade">
                                      <p:cBhvr>
                                        <p:cTn id="146" dur="500"/>
                                        <p:tgtEl>
                                          <p:spTgt spid="61"/>
                                        </p:tgtEl>
                                      </p:cBhvr>
                                    </p:animEffect>
                                  </p:childTnLst>
                                </p:cTn>
                              </p:par>
                            </p:childTnLst>
                          </p:cTn>
                        </p:par>
                        <p:par>
                          <p:cTn id="147" fill="hold">
                            <p:stCondLst>
                              <p:cond delay="16000"/>
                            </p:stCondLst>
                            <p:childTnLst>
                              <p:par>
                                <p:cTn id="148" presetID="10" presetClass="entr" presetSubtype="0" fill="hold" nodeType="afterEffect">
                                  <p:stCondLst>
                                    <p:cond delay="0"/>
                                  </p:stCondLst>
                                  <p:childTnLst>
                                    <p:set>
                                      <p:cBhvr>
                                        <p:cTn id="149" dur="1" fill="hold">
                                          <p:stCondLst>
                                            <p:cond delay="0"/>
                                          </p:stCondLst>
                                        </p:cTn>
                                        <p:tgtEl>
                                          <p:spTgt spid="85"/>
                                        </p:tgtEl>
                                        <p:attrNameLst>
                                          <p:attrName>style.visibility</p:attrName>
                                        </p:attrNameLst>
                                      </p:cBhvr>
                                      <p:to>
                                        <p:strVal val="visible"/>
                                      </p:to>
                                    </p:set>
                                    <p:animEffect transition="in" filter="fade">
                                      <p:cBhvr>
                                        <p:cTn id="150" dur="500"/>
                                        <p:tgtEl>
                                          <p:spTgt spid="85"/>
                                        </p:tgtEl>
                                      </p:cBhvr>
                                    </p:animEffect>
                                  </p:childTnLst>
                                </p:cTn>
                              </p:par>
                            </p:childTnLst>
                          </p:cTn>
                        </p:par>
                        <p:par>
                          <p:cTn id="151" fill="hold">
                            <p:stCondLst>
                              <p:cond delay="16500"/>
                            </p:stCondLst>
                            <p:childTnLst>
                              <p:par>
                                <p:cTn id="152" presetID="10" presetClass="exit" presetSubtype="0" fill="hold" nodeType="afterEffect">
                                  <p:stCondLst>
                                    <p:cond delay="0"/>
                                  </p:stCondLst>
                                  <p:childTnLst>
                                    <p:animEffect transition="out" filter="fade">
                                      <p:cBhvr>
                                        <p:cTn id="153" dur="500"/>
                                        <p:tgtEl>
                                          <p:spTgt spid="114"/>
                                        </p:tgtEl>
                                      </p:cBhvr>
                                    </p:animEffect>
                                    <p:set>
                                      <p:cBhvr>
                                        <p:cTn id="154" dur="1" fill="hold">
                                          <p:stCondLst>
                                            <p:cond delay="499"/>
                                          </p:stCondLst>
                                        </p:cTn>
                                        <p:tgtEl>
                                          <p:spTgt spid="11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136"/>
                                        </p:tgtEl>
                                        <p:attrNameLst>
                                          <p:attrName>style.visibility</p:attrName>
                                        </p:attrNameLst>
                                      </p:cBhvr>
                                      <p:to>
                                        <p:strVal val="visible"/>
                                      </p:to>
                                    </p:set>
                                    <p:animEffect transition="in" filter="fade">
                                      <p:cBhvr>
                                        <p:cTn id="157" dur="500"/>
                                        <p:tgtEl>
                                          <p:spTgt spid="136"/>
                                        </p:tgtEl>
                                      </p:cBhvr>
                                    </p:animEffect>
                                  </p:childTnLst>
                                </p:cTn>
                              </p:par>
                            </p:childTnLst>
                          </p:cTn>
                        </p:par>
                        <p:par>
                          <p:cTn id="158" fill="hold">
                            <p:stCondLst>
                              <p:cond delay="17000"/>
                            </p:stCondLst>
                            <p:childTnLst>
                              <p:par>
                                <p:cTn id="159" presetID="10" presetClass="entr" presetSubtype="0" fill="hold" nodeType="after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500"/>
                                        <p:tgtEl>
                                          <p:spTgt spid="41"/>
                                        </p:tgtEl>
                                      </p:cBhvr>
                                    </p:animEffect>
                                  </p:childTnLst>
                                </p:cTn>
                              </p:par>
                            </p:childTnLst>
                          </p:cTn>
                        </p:par>
                        <p:par>
                          <p:cTn id="162" fill="hold">
                            <p:stCondLst>
                              <p:cond delay="17500"/>
                            </p:stCondLst>
                            <p:childTnLst>
                              <p:par>
                                <p:cTn id="163" presetID="10" presetClass="entr" presetSubtype="0" fill="hold" grpId="0" nodeType="after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fade">
                                      <p:cBhvr>
                                        <p:cTn id="165" dur="500"/>
                                        <p:tgtEl>
                                          <p:spTgt spid="19"/>
                                        </p:tgtEl>
                                      </p:cBhvr>
                                    </p:animEffect>
                                  </p:childTnLst>
                                </p:cTn>
                              </p:par>
                            </p:childTnLst>
                          </p:cTn>
                        </p:par>
                        <p:par>
                          <p:cTn id="166" fill="hold">
                            <p:stCondLst>
                              <p:cond delay="18000"/>
                            </p:stCondLst>
                            <p:childTnLst>
                              <p:par>
                                <p:cTn id="167" presetID="10" presetClass="entr" presetSubtype="0" fill="hold" nodeType="afterEffect">
                                  <p:stCondLst>
                                    <p:cond delay="0"/>
                                  </p:stCondLst>
                                  <p:childTnLst>
                                    <p:set>
                                      <p:cBhvr>
                                        <p:cTn id="168" dur="1" fill="hold">
                                          <p:stCondLst>
                                            <p:cond delay="0"/>
                                          </p:stCondLst>
                                        </p:cTn>
                                        <p:tgtEl>
                                          <p:spTgt spid="89"/>
                                        </p:tgtEl>
                                        <p:attrNameLst>
                                          <p:attrName>style.visibility</p:attrName>
                                        </p:attrNameLst>
                                      </p:cBhvr>
                                      <p:to>
                                        <p:strVal val="visible"/>
                                      </p:to>
                                    </p:set>
                                    <p:animEffect transition="in" filter="fade">
                                      <p:cBhvr>
                                        <p:cTn id="169" dur="500"/>
                                        <p:tgtEl>
                                          <p:spTgt spid="89"/>
                                        </p:tgtEl>
                                      </p:cBhvr>
                                    </p:animEffect>
                                  </p:childTnLst>
                                </p:cTn>
                              </p:par>
                            </p:childTnLst>
                          </p:cTn>
                        </p:par>
                        <p:par>
                          <p:cTn id="170" fill="hold">
                            <p:stCondLst>
                              <p:cond delay="18500"/>
                            </p:stCondLst>
                            <p:childTnLst>
                              <p:par>
                                <p:cTn id="171" presetID="10" presetClass="entr" presetSubtype="0" fill="hold" grpId="0" nodeType="afterEffect">
                                  <p:stCondLst>
                                    <p:cond delay="0"/>
                                  </p:stCondLst>
                                  <p:childTnLst>
                                    <p:set>
                                      <p:cBhvr>
                                        <p:cTn id="172" dur="1" fill="hold">
                                          <p:stCondLst>
                                            <p:cond delay="0"/>
                                          </p:stCondLst>
                                        </p:cTn>
                                        <p:tgtEl>
                                          <p:spTgt spid="122"/>
                                        </p:tgtEl>
                                        <p:attrNameLst>
                                          <p:attrName>style.visibility</p:attrName>
                                        </p:attrNameLst>
                                      </p:cBhvr>
                                      <p:to>
                                        <p:strVal val="visible"/>
                                      </p:to>
                                    </p:set>
                                    <p:animEffect transition="in" filter="fade">
                                      <p:cBhvr>
                                        <p:cTn id="173" dur="500"/>
                                        <p:tgtEl>
                                          <p:spTgt spid="122"/>
                                        </p:tgtEl>
                                      </p:cBhvr>
                                    </p:animEffect>
                                  </p:childTnLst>
                                </p:cTn>
                              </p:par>
                            </p:childTnLst>
                          </p:cTn>
                        </p:par>
                        <p:par>
                          <p:cTn id="174" fill="hold">
                            <p:stCondLst>
                              <p:cond delay="19000"/>
                            </p:stCondLst>
                            <p:childTnLst>
                              <p:par>
                                <p:cTn id="175" presetID="10" presetClass="entr" presetSubtype="0" fill="hold" grpId="0" nodeType="afterEffect">
                                  <p:stCondLst>
                                    <p:cond delay="0"/>
                                  </p:stCondLst>
                                  <p:childTnLst>
                                    <p:set>
                                      <p:cBhvr>
                                        <p:cTn id="176" dur="1" fill="hold">
                                          <p:stCondLst>
                                            <p:cond delay="0"/>
                                          </p:stCondLst>
                                        </p:cTn>
                                        <p:tgtEl>
                                          <p:spTgt spid="127"/>
                                        </p:tgtEl>
                                        <p:attrNameLst>
                                          <p:attrName>style.visibility</p:attrName>
                                        </p:attrNameLst>
                                      </p:cBhvr>
                                      <p:to>
                                        <p:strVal val="visible"/>
                                      </p:to>
                                    </p:set>
                                    <p:animEffect transition="in" filter="fade">
                                      <p:cBhvr>
                                        <p:cTn id="177" dur="500"/>
                                        <p:tgtEl>
                                          <p:spTgt spid="127"/>
                                        </p:tgtEl>
                                      </p:cBhvr>
                                    </p:animEffect>
                                  </p:childTnLst>
                                </p:cTn>
                              </p:par>
                            </p:childTnLst>
                          </p:cTn>
                        </p:par>
                        <p:par>
                          <p:cTn id="178" fill="hold">
                            <p:stCondLst>
                              <p:cond delay="19500"/>
                            </p:stCondLst>
                            <p:childTnLst>
                              <p:par>
                                <p:cTn id="179" presetID="10" presetClass="entr" presetSubtype="0" fill="hold" grpId="0" nodeType="afterEffect">
                                  <p:stCondLst>
                                    <p:cond delay="0"/>
                                  </p:stCondLst>
                                  <p:childTnLst>
                                    <p:set>
                                      <p:cBhvr>
                                        <p:cTn id="180" dur="1" fill="hold">
                                          <p:stCondLst>
                                            <p:cond delay="0"/>
                                          </p:stCondLst>
                                        </p:cTn>
                                        <p:tgtEl>
                                          <p:spTgt spid="128"/>
                                        </p:tgtEl>
                                        <p:attrNameLst>
                                          <p:attrName>style.visibility</p:attrName>
                                        </p:attrNameLst>
                                      </p:cBhvr>
                                      <p:to>
                                        <p:strVal val="visible"/>
                                      </p:to>
                                    </p:set>
                                    <p:animEffect transition="in" filter="fade">
                                      <p:cBhvr>
                                        <p:cTn id="181" dur="500"/>
                                        <p:tgtEl>
                                          <p:spTgt spid="128"/>
                                        </p:tgtEl>
                                      </p:cBhvr>
                                    </p:animEffect>
                                  </p:childTnLst>
                                </p:cTn>
                              </p:par>
                            </p:childTnLst>
                          </p:cTn>
                        </p:par>
                        <p:par>
                          <p:cTn id="182" fill="hold">
                            <p:stCondLst>
                              <p:cond delay="20000"/>
                            </p:stCondLst>
                            <p:childTnLst>
                              <p:par>
                                <p:cTn id="183" presetID="10"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500"/>
                                        <p:tgtEl>
                                          <p:spTgt spid="129"/>
                                        </p:tgtEl>
                                      </p:cBhvr>
                                    </p:animEffect>
                                  </p:childTnLst>
                                </p:cTn>
                              </p:par>
                            </p:childTnLst>
                          </p:cTn>
                        </p:par>
                        <p:par>
                          <p:cTn id="186" fill="hold">
                            <p:stCondLst>
                              <p:cond delay="20500"/>
                            </p:stCondLst>
                            <p:childTnLst>
                              <p:par>
                                <p:cTn id="187" presetID="10" presetClass="entr" presetSubtype="0" fill="hold" nodeType="after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fade">
                                      <p:cBhvr>
                                        <p:cTn id="189" dur="500"/>
                                        <p:tgtEl>
                                          <p:spTgt spid="126"/>
                                        </p:tgtEl>
                                      </p:cBhvr>
                                    </p:animEffect>
                                  </p:childTnLst>
                                </p:cTn>
                              </p:par>
                            </p:childTnLst>
                          </p:cTn>
                        </p:par>
                        <p:par>
                          <p:cTn id="190" fill="hold">
                            <p:stCondLst>
                              <p:cond delay="21000"/>
                            </p:stCondLst>
                            <p:childTnLst>
                              <p:par>
                                <p:cTn id="191" presetID="10" presetClass="entr" presetSubtype="0" fill="hold" grpId="0" nodeType="afterEffect">
                                  <p:stCondLst>
                                    <p:cond delay="0"/>
                                  </p:stCondLst>
                                  <p:childTnLst>
                                    <p:set>
                                      <p:cBhvr>
                                        <p:cTn id="192" dur="1" fill="hold">
                                          <p:stCondLst>
                                            <p:cond delay="0"/>
                                          </p:stCondLst>
                                        </p:cTn>
                                        <p:tgtEl>
                                          <p:spTgt spid="125"/>
                                        </p:tgtEl>
                                        <p:attrNameLst>
                                          <p:attrName>style.visibility</p:attrName>
                                        </p:attrNameLst>
                                      </p:cBhvr>
                                      <p:to>
                                        <p:strVal val="visible"/>
                                      </p:to>
                                    </p:set>
                                    <p:animEffect transition="in" filter="fade">
                                      <p:cBhvr>
                                        <p:cTn id="193" dur="500"/>
                                        <p:tgtEl>
                                          <p:spTgt spid="125"/>
                                        </p:tgtEl>
                                      </p:cBhvr>
                                    </p:animEffect>
                                  </p:childTnLst>
                                </p:cTn>
                              </p:par>
                            </p:childTnLst>
                          </p:cTn>
                        </p:par>
                        <p:par>
                          <p:cTn id="194" fill="hold">
                            <p:stCondLst>
                              <p:cond delay="21500"/>
                            </p:stCondLst>
                            <p:childTnLst>
                              <p:par>
                                <p:cTn id="195" presetID="10" presetClass="entr" presetSubtype="0" fill="hold" nodeType="afterEffect">
                                  <p:stCondLst>
                                    <p:cond delay="0"/>
                                  </p:stCondLst>
                                  <p:childTnLst>
                                    <p:set>
                                      <p:cBhvr>
                                        <p:cTn id="196" dur="1" fill="hold">
                                          <p:stCondLst>
                                            <p:cond delay="0"/>
                                          </p:stCondLst>
                                        </p:cTn>
                                        <p:tgtEl>
                                          <p:spTgt spid="130"/>
                                        </p:tgtEl>
                                        <p:attrNameLst>
                                          <p:attrName>style.visibility</p:attrName>
                                        </p:attrNameLst>
                                      </p:cBhvr>
                                      <p:to>
                                        <p:strVal val="visible"/>
                                      </p:to>
                                    </p:set>
                                    <p:animEffect transition="in" filter="fade">
                                      <p:cBhvr>
                                        <p:cTn id="197" dur="500"/>
                                        <p:tgtEl>
                                          <p:spTgt spid="130"/>
                                        </p:tgtEl>
                                      </p:cBhvr>
                                    </p:animEffect>
                                  </p:childTnLst>
                                </p:cTn>
                              </p:par>
                            </p:childTnLst>
                          </p:cTn>
                        </p:par>
                        <p:par>
                          <p:cTn id="198" fill="hold">
                            <p:stCondLst>
                              <p:cond delay="22000"/>
                            </p:stCondLst>
                            <p:childTnLst>
                              <p:par>
                                <p:cTn id="199" presetID="10" presetClass="entr" presetSubtype="0" fill="hold" grpId="0" nodeType="afterEffect">
                                  <p:stCondLst>
                                    <p:cond delay="0"/>
                                  </p:stCondLst>
                                  <p:childTnLst>
                                    <p:set>
                                      <p:cBhvr>
                                        <p:cTn id="200" dur="1" fill="hold">
                                          <p:stCondLst>
                                            <p:cond delay="0"/>
                                          </p:stCondLst>
                                        </p:cTn>
                                        <p:tgtEl>
                                          <p:spTgt spid="123"/>
                                        </p:tgtEl>
                                        <p:attrNameLst>
                                          <p:attrName>style.visibility</p:attrName>
                                        </p:attrNameLst>
                                      </p:cBhvr>
                                      <p:to>
                                        <p:strVal val="visible"/>
                                      </p:to>
                                    </p:set>
                                    <p:animEffect transition="in" filter="fade">
                                      <p:cBhvr>
                                        <p:cTn id="201" dur="500"/>
                                        <p:tgtEl>
                                          <p:spTgt spid="123"/>
                                        </p:tgtEl>
                                      </p:cBhvr>
                                    </p:animEffect>
                                  </p:childTnLst>
                                </p:cTn>
                              </p:par>
                            </p:childTnLst>
                          </p:cTn>
                        </p:par>
                        <p:par>
                          <p:cTn id="202" fill="hold">
                            <p:stCondLst>
                              <p:cond delay="22500"/>
                            </p:stCondLst>
                            <p:childTnLst>
                              <p:par>
                                <p:cTn id="203" presetID="10" presetClass="entr" presetSubtype="0" fill="hold" nodeType="afterEffect">
                                  <p:stCondLst>
                                    <p:cond delay="0"/>
                                  </p:stCondLst>
                                  <p:childTnLst>
                                    <p:set>
                                      <p:cBhvr>
                                        <p:cTn id="204" dur="1" fill="hold">
                                          <p:stCondLst>
                                            <p:cond delay="0"/>
                                          </p:stCondLst>
                                        </p:cTn>
                                        <p:tgtEl>
                                          <p:spTgt spid="131"/>
                                        </p:tgtEl>
                                        <p:attrNameLst>
                                          <p:attrName>style.visibility</p:attrName>
                                        </p:attrNameLst>
                                      </p:cBhvr>
                                      <p:to>
                                        <p:strVal val="visible"/>
                                      </p:to>
                                    </p:set>
                                    <p:animEffect transition="in" filter="fade">
                                      <p:cBhvr>
                                        <p:cTn id="205" dur="500"/>
                                        <p:tgtEl>
                                          <p:spTgt spid="131"/>
                                        </p:tgtEl>
                                      </p:cBhvr>
                                    </p:animEffect>
                                  </p:childTnLst>
                                </p:cTn>
                              </p:par>
                            </p:childTnLst>
                          </p:cTn>
                        </p:par>
                        <p:par>
                          <p:cTn id="206" fill="hold">
                            <p:stCondLst>
                              <p:cond delay="23000"/>
                            </p:stCondLst>
                            <p:childTnLst>
                              <p:par>
                                <p:cTn id="207" presetID="10" presetClass="entr" presetSubtype="0" fill="hold" grpId="0" nodeType="afterEffect">
                                  <p:stCondLst>
                                    <p:cond delay="0"/>
                                  </p:stCondLst>
                                  <p:childTnLst>
                                    <p:set>
                                      <p:cBhvr>
                                        <p:cTn id="208" dur="1" fill="hold">
                                          <p:stCondLst>
                                            <p:cond delay="0"/>
                                          </p:stCondLst>
                                        </p:cTn>
                                        <p:tgtEl>
                                          <p:spTgt spid="124"/>
                                        </p:tgtEl>
                                        <p:attrNameLst>
                                          <p:attrName>style.visibility</p:attrName>
                                        </p:attrNameLst>
                                      </p:cBhvr>
                                      <p:to>
                                        <p:strVal val="visible"/>
                                      </p:to>
                                    </p:set>
                                    <p:animEffect transition="in" filter="fade">
                                      <p:cBhvr>
                                        <p:cTn id="209" dur="500"/>
                                        <p:tgtEl>
                                          <p:spTgt spid="124"/>
                                        </p:tgtEl>
                                      </p:cBhvr>
                                    </p:animEffect>
                                  </p:childTnLst>
                                </p:cTn>
                              </p:par>
                            </p:childTnLst>
                          </p:cTn>
                        </p:par>
                        <p:par>
                          <p:cTn id="210" fill="hold">
                            <p:stCondLst>
                              <p:cond delay="23500"/>
                            </p:stCondLst>
                            <p:childTnLst>
                              <p:par>
                                <p:cTn id="211" presetID="10" presetClass="entr" presetSubtype="0" fill="hold" nodeType="afterEffect">
                                  <p:stCondLst>
                                    <p:cond delay="0"/>
                                  </p:stCondLst>
                                  <p:childTnLst>
                                    <p:set>
                                      <p:cBhvr>
                                        <p:cTn id="212" dur="1" fill="hold">
                                          <p:stCondLst>
                                            <p:cond delay="0"/>
                                          </p:stCondLst>
                                        </p:cTn>
                                        <p:tgtEl>
                                          <p:spTgt spid="146"/>
                                        </p:tgtEl>
                                        <p:attrNameLst>
                                          <p:attrName>style.visibility</p:attrName>
                                        </p:attrNameLst>
                                      </p:cBhvr>
                                      <p:to>
                                        <p:strVal val="visible"/>
                                      </p:to>
                                    </p:set>
                                    <p:animEffect transition="in" filter="fade">
                                      <p:cBhvr>
                                        <p:cTn id="213" dur="500"/>
                                        <p:tgtEl>
                                          <p:spTgt spid="146"/>
                                        </p:tgtEl>
                                      </p:cBhvr>
                                    </p:animEffect>
                                  </p:childTnLst>
                                </p:cTn>
                              </p:par>
                            </p:childTnLst>
                          </p:cTn>
                        </p:par>
                        <p:par>
                          <p:cTn id="214" fill="hold">
                            <p:stCondLst>
                              <p:cond delay="24000"/>
                            </p:stCondLst>
                            <p:childTnLst>
                              <p:par>
                                <p:cTn id="215" presetID="10" presetClass="entr" presetSubtype="0" fill="hold" grpId="0" nodeType="afterEffect">
                                  <p:stCondLst>
                                    <p:cond delay="0"/>
                                  </p:stCondLst>
                                  <p:childTnLst>
                                    <p:set>
                                      <p:cBhvr>
                                        <p:cTn id="216" dur="1" fill="hold">
                                          <p:stCondLst>
                                            <p:cond delay="0"/>
                                          </p:stCondLst>
                                        </p:cTn>
                                        <p:tgtEl>
                                          <p:spTgt spid="159"/>
                                        </p:tgtEl>
                                        <p:attrNameLst>
                                          <p:attrName>style.visibility</p:attrName>
                                        </p:attrNameLst>
                                      </p:cBhvr>
                                      <p:to>
                                        <p:strVal val="visible"/>
                                      </p:to>
                                    </p:set>
                                    <p:animEffect transition="in" filter="fade">
                                      <p:cBhvr>
                                        <p:cTn id="217" dur="500"/>
                                        <p:tgtEl>
                                          <p:spTgt spid="159"/>
                                        </p:tgtEl>
                                      </p:cBhvr>
                                    </p:animEffect>
                                  </p:childTnLst>
                                </p:cTn>
                              </p:par>
                            </p:childTnLst>
                          </p:cTn>
                        </p:par>
                        <p:par>
                          <p:cTn id="218" fill="hold">
                            <p:stCondLst>
                              <p:cond delay="24500"/>
                            </p:stCondLst>
                            <p:childTnLst>
                              <p:par>
                                <p:cTn id="219" presetID="10" presetClass="entr" presetSubtype="0" fill="hold" grpId="0" nodeType="afterEffect">
                                  <p:stCondLst>
                                    <p:cond delay="0"/>
                                  </p:stCondLst>
                                  <p:childTnLst>
                                    <p:set>
                                      <p:cBhvr>
                                        <p:cTn id="220" dur="1" fill="hold">
                                          <p:stCondLst>
                                            <p:cond delay="0"/>
                                          </p:stCondLst>
                                        </p:cTn>
                                        <p:tgtEl>
                                          <p:spTgt spid="22"/>
                                        </p:tgtEl>
                                        <p:attrNameLst>
                                          <p:attrName>style.visibility</p:attrName>
                                        </p:attrNameLst>
                                      </p:cBhvr>
                                      <p:to>
                                        <p:strVal val="visible"/>
                                      </p:to>
                                    </p:set>
                                    <p:animEffect transition="in" filter="fade">
                                      <p:cBhvr>
                                        <p:cTn id="221" dur="500"/>
                                        <p:tgtEl>
                                          <p:spTgt spid="22"/>
                                        </p:tgtEl>
                                      </p:cBhvr>
                                    </p:animEffect>
                                  </p:childTnLst>
                                </p:cTn>
                              </p:par>
                            </p:childTnLst>
                          </p:cTn>
                        </p:par>
                        <p:par>
                          <p:cTn id="222" fill="hold">
                            <p:stCondLst>
                              <p:cond delay="25000"/>
                            </p:stCondLst>
                            <p:childTnLst>
                              <p:par>
                                <p:cTn id="223" presetID="10" presetClass="entr" presetSubtype="0" fill="hold" nodeType="afterEffect">
                                  <p:stCondLst>
                                    <p:cond delay="0"/>
                                  </p:stCondLst>
                                  <p:childTnLst>
                                    <p:set>
                                      <p:cBhvr>
                                        <p:cTn id="224" dur="1" fill="hold">
                                          <p:stCondLst>
                                            <p:cond delay="0"/>
                                          </p:stCondLst>
                                        </p:cTn>
                                        <p:tgtEl>
                                          <p:spTgt spid="151"/>
                                        </p:tgtEl>
                                        <p:attrNameLst>
                                          <p:attrName>style.visibility</p:attrName>
                                        </p:attrNameLst>
                                      </p:cBhvr>
                                      <p:to>
                                        <p:strVal val="visible"/>
                                      </p:to>
                                    </p:set>
                                    <p:animEffect transition="in" filter="fade">
                                      <p:cBhvr>
                                        <p:cTn id="225" dur="500"/>
                                        <p:tgtEl>
                                          <p:spTgt spid="151"/>
                                        </p:tgtEl>
                                      </p:cBhvr>
                                    </p:animEffect>
                                  </p:childTnLst>
                                </p:cTn>
                              </p:par>
                            </p:childTnLst>
                          </p:cTn>
                        </p:par>
                        <p:par>
                          <p:cTn id="226" fill="hold">
                            <p:stCondLst>
                              <p:cond delay="25500"/>
                            </p:stCondLst>
                            <p:childTnLst>
                              <p:par>
                                <p:cTn id="227" presetID="10" presetClass="entr" presetSubtype="0" fill="hold" grpId="0" nodeType="afterEffect">
                                  <p:stCondLst>
                                    <p:cond delay="0"/>
                                  </p:stCondLst>
                                  <p:childTnLst>
                                    <p:set>
                                      <p:cBhvr>
                                        <p:cTn id="228" dur="1" fill="hold">
                                          <p:stCondLst>
                                            <p:cond delay="0"/>
                                          </p:stCondLst>
                                        </p:cTn>
                                        <p:tgtEl>
                                          <p:spTgt spid="150"/>
                                        </p:tgtEl>
                                        <p:attrNameLst>
                                          <p:attrName>style.visibility</p:attrName>
                                        </p:attrNameLst>
                                      </p:cBhvr>
                                      <p:to>
                                        <p:strVal val="visible"/>
                                      </p:to>
                                    </p:set>
                                    <p:animEffect transition="in" filter="fade">
                                      <p:cBhvr>
                                        <p:cTn id="22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9" grpId="0" animBg="1"/>
      <p:bldP spid="20" grpId="0" animBg="1"/>
      <p:bldP spid="22" grpId="0" animBg="1"/>
      <p:bldP spid="25" grpId="0" animBg="1"/>
      <p:bldP spid="48" grpId="0" animBg="1"/>
      <p:bldP spid="122" grpId="0" animBg="1"/>
      <p:bldP spid="123" grpId="0" animBg="1"/>
      <p:bldP spid="124" grpId="0" animBg="1"/>
      <p:bldP spid="125" grpId="0" animBg="1"/>
      <p:bldP spid="127" grpId="0" animBg="1"/>
      <p:bldP spid="128" grpId="0" animBg="1"/>
      <p:bldP spid="129" grpId="0" animBg="1"/>
      <p:bldP spid="150" grpId="0" animBg="1"/>
      <p:bldP spid="159" grpId="0" animBg="1"/>
      <p:bldP spid="50" grpId="0" animBg="1"/>
      <p:bldP spid="53" grpId="0" animBg="1"/>
      <p:bldP spid="55" grpId="0" animBg="1"/>
      <p:bldP spid="56" grpId="0" animBg="1"/>
      <p:bldP spid="76" grpId="0" animBg="1"/>
      <p:bldP spid="77" grpId="0" animBg="1"/>
      <p:bldP spid="78" grpId="0" animBg="1"/>
      <p:bldP spid="69" grpId="0" animBg="1"/>
      <p:bldP spid="74" grpId="0" animBg="1"/>
      <p:bldP spid="100" grpId="0" animBg="1"/>
      <p:bldP spid="101" grpId="0" animBg="1"/>
      <p:bldP spid="102" grpId="0" animBg="1"/>
      <p:bldP spid="103" grpId="0" animBg="1"/>
      <p:bldP spid="110" grpId="0" animBg="1"/>
      <p:bldP spid="111" grpId="0" animBg="1"/>
      <p:bldP spid="113" grpId="0" animBg="1"/>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テキスト プレースホルダー 3">
            <a:extLst>
              <a:ext uri="{FF2B5EF4-FFF2-40B4-BE49-F238E27FC236}">
                <a16:creationId xmlns:a16="http://schemas.microsoft.com/office/drawing/2014/main" id="{19AB1381-7DAE-4CA8-94B9-67339031FB60}"/>
              </a:ext>
            </a:extLst>
          </p:cNvPr>
          <p:cNvSpPr>
            <a:spLocks noGrp="1"/>
          </p:cNvSpPr>
          <p:nvPr>
            <p:ph type="body" idx="1"/>
          </p:nvPr>
        </p:nvSpPr>
        <p:spPr>
          <a:xfrm>
            <a:off x="8141418" y="1463014"/>
            <a:ext cx="2848300" cy="3293053"/>
          </a:xfrm>
        </p:spPr>
        <p:txBody>
          <a:bodyPr vert="horz" lIns="91440" tIns="91440" rIns="91440" bIns="91440" rtlCol="0" anchor="ctr">
            <a:normAutofit/>
          </a:bodyPr>
          <a:lstStyle/>
          <a:p>
            <a:r>
              <a:rPr kumimoji="1" lang="ja-JP" altLang="en-US" sz="1600" cap="all" dirty="0"/>
              <a:t>本プレゼンテーションは</a:t>
            </a:r>
          </a:p>
          <a:p>
            <a:r>
              <a:rPr lang="en-US" altLang="ja-JP" sz="1600" cap="all" dirty="0"/>
              <a:t>Creative</a:t>
            </a:r>
            <a:r>
              <a:rPr lang="ja-JP" altLang="en-US" sz="1600" cap="all" dirty="0"/>
              <a:t> </a:t>
            </a:r>
            <a:r>
              <a:rPr lang="en-US" altLang="ja-JP" sz="1600" cap="all" dirty="0"/>
              <a:t>commons</a:t>
            </a:r>
          </a:p>
          <a:p>
            <a:r>
              <a:rPr kumimoji="1" lang="ja-JP" altLang="en-US" sz="1600" cap="all" dirty="0"/>
              <a:t>表示</a:t>
            </a:r>
            <a:r>
              <a:rPr kumimoji="1" lang="en-US" altLang="ja-JP" sz="1600" cap="all" dirty="0"/>
              <a:t>-</a:t>
            </a:r>
            <a:r>
              <a:rPr kumimoji="1" lang="ja-JP" altLang="en-US" sz="1600" cap="all" dirty="0"/>
              <a:t>継承</a:t>
            </a:r>
            <a:r>
              <a:rPr kumimoji="1" lang="en-US" altLang="ja-JP" sz="1600" cap="all" dirty="0"/>
              <a:t>4.0</a:t>
            </a:r>
            <a:r>
              <a:rPr kumimoji="1" lang="ja-JP" altLang="en-US" sz="1600" cap="all" dirty="0"/>
              <a:t>ライセンスにより配布します。</a:t>
            </a:r>
          </a:p>
          <a:p>
            <a:r>
              <a:rPr lang="ja-JP" altLang="en-US" sz="1600" cap="all" dirty="0">
                <a:hlinkClick r:id="rId3"/>
              </a:rPr>
              <a:t>詳しくはこちらをクリック</a:t>
            </a:r>
            <a:endParaRPr lang="ja-JP" altLang="en-US" sz="1600" cap="all" dirty="0"/>
          </a:p>
          <a:p>
            <a:endParaRPr kumimoji="1" lang="en-US" altLang="ja-JP" sz="1600" cap="all" dirty="0"/>
          </a:p>
        </p:txBody>
      </p:sp>
      <p:grpSp>
        <p:nvGrpSpPr>
          <p:cNvPr id="21" name="Group 20">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22" name="Rectangle 21">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5137381-1BBE-47C1-817A-502DA5665241}"/>
              </a:ext>
            </a:extLst>
          </p:cNvPr>
          <p:cNvSpPr>
            <a:spLocks noGrp="1"/>
          </p:cNvSpPr>
          <p:nvPr>
            <p:ph type="title"/>
          </p:nvPr>
        </p:nvSpPr>
        <p:spPr>
          <a:xfrm>
            <a:off x="1446756" y="1463015"/>
            <a:ext cx="5492683" cy="3196668"/>
          </a:xfrm>
        </p:spPr>
        <p:txBody>
          <a:bodyPr vert="horz" lIns="91440" tIns="45720" rIns="91440" bIns="0" rtlCol="0" anchor="ctr">
            <a:normAutofit/>
          </a:bodyPr>
          <a:lstStyle/>
          <a:p>
            <a:pPr algn="ctr"/>
            <a:r>
              <a:rPr lang="ja-JP" altLang="en-US" dirty="0">
                <a:solidFill>
                  <a:srgbClr val="FFFFFF"/>
                </a:solidFill>
              </a:rPr>
              <a:t>ご覧いただき</a:t>
            </a:r>
            <a:br>
              <a:rPr lang="en-US" altLang="ja-JP" dirty="0">
                <a:solidFill>
                  <a:srgbClr val="FFFFFF"/>
                </a:solidFill>
              </a:rPr>
            </a:br>
            <a:r>
              <a:rPr lang="ja-JP" altLang="en-US" dirty="0">
                <a:solidFill>
                  <a:srgbClr val="FFFFFF"/>
                </a:solidFill>
              </a:rPr>
              <a:t>ありがとうございました</a:t>
            </a:r>
            <a:endParaRPr kumimoji="1" lang="en-US" altLang="ja-JP" dirty="0">
              <a:solidFill>
                <a:srgbClr val="FFFFFF"/>
              </a:solidFill>
            </a:endParaRPr>
          </a:p>
        </p:txBody>
      </p:sp>
      <p:pic>
        <p:nvPicPr>
          <p:cNvPr id="27" name="Picture 26">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図 4">
            <a:hlinkClick r:id="rId3"/>
            <a:extLst>
              <a:ext uri="{FF2B5EF4-FFF2-40B4-BE49-F238E27FC236}">
                <a16:creationId xmlns:a16="http://schemas.microsoft.com/office/drawing/2014/main" id="{9D58C43F-3648-4C13-B7E4-56A09C6C7874}"/>
              </a:ext>
            </a:extLst>
          </p:cNvPr>
          <p:cNvPicPr>
            <a:picLocks noChangeAspect="1"/>
          </p:cNvPicPr>
          <p:nvPr/>
        </p:nvPicPr>
        <p:blipFill>
          <a:blip r:embed="rId4"/>
          <a:stretch>
            <a:fillRect/>
          </a:stretch>
        </p:blipFill>
        <p:spPr>
          <a:xfrm>
            <a:off x="8185209" y="3950281"/>
            <a:ext cx="2560035" cy="658856"/>
          </a:xfrm>
          <a:prstGeom prst="rect">
            <a:avLst/>
          </a:prstGeom>
        </p:spPr>
      </p:pic>
    </p:spTree>
    <p:extLst>
      <p:ext uri="{BB962C8B-B14F-4D97-AF65-F5344CB8AC3E}">
        <p14:creationId xmlns:p14="http://schemas.microsoft.com/office/powerpoint/2010/main" val="155711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CD6D9-C19C-4A00-89E8-71718171FE0A}"/>
              </a:ext>
            </a:extLst>
          </p:cNvPr>
          <p:cNvSpPr>
            <a:spLocks noGrp="1"/>
          </p:cNvSpPr>
          <p:nvPr>
            <p:ph type="title"/>
          </p:nvPr>
        </p:nvSpPr>
        <p:spPr/>
        <p:txBody>
          <a:bodyPr/>
          <a:lstStyle/>
          <a:p>
            <a:r>
              <a:rPr kumimoji="1" lang="ja-JP" altLang="en-US" dirty="0"/>
              <a:t>ズーム機能の紹介</a:t>
            </a:r>
          </a:p>
        </p:txBody>
      </p:sp>
      <p:sp>
        <p:nvSpPr>
          <p:cNvPr id="3" name="テキスト プレースホルダー 2">
            <a:extLst>
              <a:ext uri="{FF2B5EF4-FFF2-40B4-BE49-F238E27FC236}">
                <a16:creationId xmlns:a16="http://schemas.microsoft.com/office/drawing/2014/main" id="{6759C9E7-A627-4DFF-A248-A2BB84CC3C69}"/>
              </a:ext>
            </a:extLst>
          </p:cNvPr>
          <p:cNvSpPr>
            <a:spLocks noGrp="1"/>
          </p:cNvSpPr>
          <p:nvPr>
            <p:ph type="body" idx="1"/>
          </p:nvPr>
        </p:nvSpPr>
        <p:spPr/>
        <p:txBody>
          <a:bodyPr/>
          <a:lstStyle/>
          <a:p>
            <a:r>
              <a:rPr kumimoji="1" lang="ja-JP" altLang="en-US" dirty="0"/>
              <a:t>ズーム機能とは何か。３種類のズームスライド</a:t>
            </a:r>
          </a:p>
        </p:txBody>
      </p:sp>
      <p:pic>
        <p:nvPicPr>
          <p:cNvPr id="6" name="図 5">
            <a:extLst>
              <a:ext uri="{FF2B5EF4-FFF2-40B4-BE49-F238E27FC236}">
                <a16:creationId xmlns:a16="http://schemas.microsoft.com/office/drawing/2014/main" id="{0592A631-4EB7-490A-93E8-7926039C6812}"/>
              </a:ext>
            </a:extLst>
          </p:cNvPr>
          <p:cNvPicPr>
            <a:picLocks noChangeAspect="1"/>
          </p:cNvPicPr>
          <p:nvPr/>
        </p:nvPicPr>
        <p:blipFill>
          <a:blip r:embed="rId2"/>
          <a:stretch>
            <a:fillRect/>
          </a:stretch>
        </p:blipFill>
        <p:spPr>
          <a:xfrm>
            <a:off x="5769462" y="1435109"/>
            <a:ext cx="5237673" cy="2145471"/>
          </a:xfrm>
          <a:prstGeom prst="rect">
            <a:avLst/>
          </a:prstGeom>
        </p:spPr>
      </p:pic>
    </p:spTree>
    <p:extLst>
      <p:ext uri="{BB962C8B-B14F-4D97-AF65-F5344CB8AC3E}">
        <p14:creationId xmlns:p14="http://schemas.microsoft.com/office/powerpoint/2010/main" val="15831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41D93-5A13-4CEE-97FC-DDA247515A3D}"/>
              </a:ext>
            </a:extLst>
          </p:cNvPr>
          <p:cNvSpPr>
            <a:spLocks noGrp="1"/>
          </p:cNvSpPr>
          <p:nvPr>
            <p:ph type="title"/>
          </p:nvPr>
        </p:nvSpPr>
        <p:spPr/>
        <p:txBody>
          <a:bodyPr/>
          <a:lstStyle/>
          <a:p>
            <a:r>
              <a:rPr kumimoji="1" lang="ja-JP" altLang="en-US" dirty="0"/>
              <a:t>ズーム機能とは</a:t>
            </a:r>
          </a:p>
        </p:txBody>
      </p:sp>
      <p:graphicFrame>
        <p:nvGraphicFramePr>
          <p:cNvPr id="4" name="コンテンツ プレースホルダー 3">
            <a:extLst>
              <a:ext uri="{FF2B5EF4-FFF2-40B4-BE49-F238E27FC236}">
                <a16:creationId xmlns:a16="http://schemas.microsoft.com/office/drawing/2014/main" id="{A2BEA233-7EAD-46A3-BAB5-C25157F2299D}"/>
              </a:ext>
            </a:extLst>
          </p:cNvPr>
          <p:cNvGraphicFramePr>
            <a:graphicFrameLocks noGrp="1"/>
          </p:cNvGraphicFramePr>
          <p:nvPr>
            <p:ph idx="1"/>
            <p:extLst>
              <p:ext uri="{D42A27DB-BD31-4B8C-83A1-F6EECF244321}">
                <p14:modId xmlns:p14="http://schemas.microsoft.com/office/powerpoint/2010/main" val="2641306777"/>
              </p:ext>
            </p:extLst>
          </p:nvPr>
        </p:nvGraphicFramePr>
        <p:xfrm>
          <a:off x="1783976" y="2016125"/>
          <a:ext cx="8884024" cy="346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57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037F04D7-9382-44E4-B89C-37D35BA889CD}"/>
                                            </p:graphicEl>
                                          </p:spTgt>
                                        </p:tgtEl>
                                        <p:attrNameLst>
                                          <p:attrName>style.visibility</p:attrName>
                                        </p:attrNameLst>
                                      </p:cBhvr>
                                      <p:to>
                                        <p:strVal val="visible"/>
                                      </p:to>
                                    </p:set>
                                    <p:anim calcmode="lin" valueType="num">
                                      <p:cBhvr additive="base">
                                        <p:cTn id="7" dur="500" fill="hold"/>
                                        <p:tgtEl>
                                          <p:spTgt spid="4">
                                            <p:graphicEl>
                                              <a:dgm id="{037F04D7-9382-44E4-B89C-37D35BA889C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37F04D7-9382-44E4-B89C-37D35BA889C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65418DE-3BD5-4690-8066-A58D2A4A08E6}"/>
                                            </p:graphicEl>
                                          </p:spTgt>
                                        </p:tgtEl>
                                        <p:attrNameLst>
                                          <p:attrName>style.visibility</p:attrName>
                                        </p:attrNameLst>
                                      </p:cBhvr>
                                      <p:to>
                                        <p:strVal val="visible"/>
                                      </p:to>
                                    </p:set>
                                    <p:anim calcmode="lin" valueType="num">
                                      <p:cBhvr additive="base">
                                        <p:cTn id="11" dur="500" fill="hold"/>
                                        <p:tgtEl>
                                          <p:spTgt spid="4">
                                            <p:graphicEl>
                                              <a:dgm id="{B65418DE-3BD5-4690-8066-A58D2A4A08E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65418DE-3BD5-4690-8066-A58D2A4A08E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D8EE70E6-25A4-4A96-B4D6-C44746E64EC8}"/>
                                            </p:graphicEl>
                                          </p:spTgt>
                                        </p:tgtEl>
                                        <p:attrNameLst>
                                          <p:attrName>style.visibility</p:attrName>
                                        </p:attrNameLst>
                                      </p:cBhvr>
                                      <p:to>
                                        <p:strVal val="visible"/>
                                      </p:to>
                                    </p:set>
                                    <p:anim calcmode="lin" valueType="num">
                                      <p:cBhvr additive="base">
                                        <p:cTn id="15" dur="500" fill="hold"/>
                                        <p:tgtEl>
                                          <p:spTgt spid="4">
                                            <p:graphicEl>
                                              <a:dgm id="{D8EE70E6-25A4-4A96-B4D6-C44746E64EC8}"/>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D8EE70E6-25A4-4A96-B4D6-C44746E64EC8}"/>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B0B3D76F-DDCD-4EB0-9A08-BED260967D38}"/>
                                            </p:graphicEl>
                                          </p:spTgt>
                                        </p:tgtEl>
                                        <p:attrNameLst>
                                          <p:attrName>style.visibility</p:attrName>
                                        </p:attrNameLst>
                                      </p:cBhvr>
                                      <p:to>
                                        <p:strVal val="visible"/>
                                      </p:to>
                                    </p:set>
                                    <p:anim calcmode="lin" valueType="num">
                                      <p:cBhvr additive="base">
                                        <p:cTn id="19" dur="500" fill="hold"/>
                                        <p:tgtEl>
                                          <p:spTgt spid="4">
                                            <p:graphicEl>
                                              <a:dgm id="{B0B3D76F-DDCD-4EB0-9A08-BED260967D3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B0B3D76F-DDCD-4EB0-9A08-BED260967D38}"/>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CBA8885E-9A78-4C07-BDD1-4C1B1EB6B3D1}"/>
                                            </p:graphicEl>
                                          </p:spTgt>
                                        </p:tgtEl>
                                        <p:attrNameLst>
                                          <p:attrName>style.visibility</p:attrName>
                                        </p:attrNameLst>
                                      </p:cBhvr>
                                      <p:to>
                                        <p:strVal val="visible"/>
                                      </p:to>
                                    </p:set>
                                    <p:anim calcmode="lin" valueType="num">
                                      <p:cBhvr additive="base">
                                        <p:cTn id="23" dur="500" fill="hold"/>
                                        <p:tgtEl>
                                          <p:spTgt spid="4">
                                            <p:graphicEl>
                                              <a:dgm id="{CBA8885E-9A78-4C07-BDD1-4C1B1EB6B3D1}"/>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CBA8885E-9A78-4C07-BDD1-4C1B1EB6B3D1}"/>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F255DA8A-C8FD-47D9-940F-F97657A95424}"/>
                                            </p:graphicEl>
                                          </p:spTgt>
                                        </p:tgtEl>
                                        <p:attrNameLst>
                                          <p:attrName>style.visibility</p:attrName>
                                        </p:attrNameLst>
                                      </p:cBhvr>
                                      <p:to>
                                        <p:strVal val="visible"/>
                                      </p:to>
                                    </p:set>
                                    <p:anim calcmode="lin" valueType="num">
                                      <p:cBhvr additive="base">
                                        <p:cTn id="27" dur="500" fill="hold"/>
                                        <p:tgtEl>
                                          <p:spTgt spid="4">
                                            <p:graphicEl>
                                              <a:dgm id="{F255DA8A-C8FD-47D9-940F-F97657A9542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F255DA8A-C8FD-47D9-940F-F97657A954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タイトル 1">
            <a:extLst>
              <a:ext uri="{FF2B5EF4-FFF2-40B4-BE49-F238E27FC236}">
                <a16:creationId xmlns:a16="http://schemas.microsoft.com/office/drawing/2014/main" id="{923918D6-1CB2-478D-BAB7-AC2D7EFD6547}"/>
              </a:ext>
            </a:extLst>
          </p:cNvPr>
          <p:cNvSpPr>
            <a:spLocks noGrp="1"/>
          </p:cNvSpPr>
          <p:nvPr>
            <p:ph type="title"/>
          </p:nvPr>
        </p:nvSpPr>
        <p:spPr>
          <a:xfrm>
            <a:off x="659301" y="1474969"/>
            <a:ext cx="2823919" cy="1868760"/>
          </a:xfrm>
        </p:spPr>
        <p:txBody>
          <a:bodyPr vert="horz" lIns="91440" tIns="45720" rIns="91440" bIns="0" rtlCol="0" anchor="b">
            <a:normAutofit/>
          </a:bodyPr>
          <a:lstStyle/>
          <a:p>
            <a:r>
              <a:rPr kumimoji="1" lang="ja-JP" altLang="en-US" sz="3600"/>
              <a:t>サマリーズーム</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B801702-B176-4177-B6A2-9032EFB91941}"/>
              </a:ext>
            </a:extLst>
          </p:cNvPr>
          <p:cNvSpPr txBox="1"/>
          <p:nvPr/>
        </p:nvSpPr>
        <p:spPr>
          <a:xfrm>
            <a:off x="393700" y="3999028"/>
            <a:ext cx="3072207" cy="1200329"/>
          </a:xfrm>
          <a:prstGeom prst="rect">
            <a:avLst/>
          </a:prstGeom>
          <a:noFill/>
        </p:spPr>
        <p:txBody>
          <a:bodyPr wrap="square" rtlCol="0">
            <a:spAutoFit/>
          </a:bodyPr>
          <a:lstStyle/>
          <a:p>
            <a:r>
              <a:rPr kumimoji="1" lang="ja-JP" altLang="en-US" sz="2400" dirty="0"/>
              <a:t>プレゼンテーション全体の目次の役割を果たす</a:t>
            </a:r>
          </a:p>
        </p:txBody>
      </p:sp>
      <mc:AlternateContent xmlns:mc="http://schemas.openxmlformats.org/markup-compatibility/2006" xmlns:psez="http://schemas.microsoft.com/office/powerpoint/2016/sectionzoom">
        <mc:Choice Requires="psez">
          <p:graphicFrame>
            <p:nvGraphicFramePr>
              <p:cNvPr id="11" name="セクション ズーム 10">
                <a:extLst>
                  <a:ext uri="{FF2B5EF4-FFF2-40B4-BE49-F238E27FC236}">
                    <a16:creationId xmlns:a16="http://schemas.microsoft.com/office/drawing/2014/main" id="{197A4812-7196-4666-B014-C6C4682F6350}"/>
                  </a:ext>
                </a:extLst>
              </p:cNvPr>
              <p:cNvGraphicFramePr>
                <a:graphicFrameLocks noChangeAspect="1"/>
              </p:cNvGraphicFramePr>
              <p:nvPr>
                <p:extLst>
                  <p:ext uri="{D42A27DB-BD31-4B8C-83A1-F6EECF244321}">
                    <p14:modId xmlns:p14="http://schemas.microsoft.com/office/powerpoint/2010/main" val="2897287979"/>
                  </p:ext>
                </p:extLst>
              </p:nvPr>
            </p:nvGraphicFramePr>
            <p:xfrm>
              <a:off x="923710" y="5199357"/>
              <a:ext cx="2559510" cy="1439724"/>
            </p:xfrm>
            <a:graphic>
              <a:graphicData uri="http://schemas.microsoft.com/office/powerpoint/2016/sectionzoom">
                <psez:sectionZm>
                  <psez:sectionZmObj sectionId="{9756DB22-B42D-49E7-BF3B-0E4E62BA5B86}">
                    <psez:zmPr id="{EAB2705C-927F-429F-8A53-B06270FDB2A1}" transitionDur="1000">
                      <p166:blipFill xmlns:p166="http://schemas.microsoft.com/office/powerpoint/2016/6/main">
                        <a:blip r:embed="rId5"/>
                        <a:stretch>
                          <a:fillRect/>
                        </a:stretch>
                      </p166:blipFill>
                      <p166:spPr xmlns:p166="http://schemas.microsoft.com/office/powerpoint/2016/6/main">
                        <a:xfrm>
                          <a:off x="0" y="0"/>
                          <a:ext cx="2559510" cy="14397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166:spPr>
                    </psez:zmPr>
                  </psez:sectionZmObj>
                </psez:sectionZm>
              </a:graphicData>
            </a:graphic>
          </p:graphicFrame>
        </mc:Choice>
        <mc:Fallback xmlns="">
          <p:pic>
            <p:nvPicPr>
              <p:cNvPr id="11" name="セクション ズーム 10">
                <a:hlinkClick r:id="rId6" action="ppaction://hlinksldjump"/>
                <a:extLst>
                  <a:ext uri="{FF2B5EF4-FFF2-40B4-BE49-F238E27FC236}">
                    <a16:creationId xmlns:a16="http://schemas.microsoft.com/office/drawing/2014/main" id="{197A4812-7196-4666-B014-C6C4682F6350}"/>
                  </a:ext>
                </a:extLst>
              </p:cNvPr>
              <p:cNvPicPr>
                <a:picLocks noGrp="1" noRot="1" noChangeAspect="1" noMove="1" noResize="1" noEditPoints="1" noAdjustHandles="1" noChangeArrowheads="1" noChangeShapeType="1"/>
              </p:cNvPicPr>
              <p:nvPr/>
            </p:nvPicPr>
            <p:blipFill>
              <a:blip r:embed="rId7"/>
              <a:stretch>
                <a:fillRect/>
              </a:stretch>
            </p:blipFill>
            <p:spPr>
              <a:xfrm>
                <a:off x="923710" y="5199357"/>
                <a:ext cx="2559510" cy="14397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Fallback>
      </mc:AlternateContent>
      <p:pic>
        <p:nvPicPr>
          <p:cNvPr id="16" name="summaryzoom">
            <a:hlinkClick r:id="" action="ppaction://media"/>
            <a:extLst>
              <a:ext uri="{FF2B5EF4-FFF2-40B4-BE49-F238E27FC236}">
                <a16:creationId xmlns:a16="http://schemas.microsoft.com/office/drawing/2014/main" id="{4F05DA44-0A3D-459A-87D9-73952DBA1957}"/>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8"/>
          <a:stretch>
            <a:fillRect/>
          </a:stretch>
        </p:blipFill>
        <p:spPr>
          <a:xfrm>
            <a:off x="4645961" y="1102043"/>
            <a:ext cx="6283047" cy="3536629"/>
          </a:xfrm>
        </p:spPr>
      </p:pic>
    </p:spTree>
    <p:extLst>
      <p:ext uri="{BB962C8B-B14F-4D97-AF65-F5344CB8AC3E}">
        <p14:creationId xmlns:p14="http://schemas.microsoft.com/office/powerpoint/2010/main" val="383296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0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タイトル 1">
            <a:extLst>
              <a:ext uri="{FF2B5EF4-FFF2-40B4-BE49-F238E27FC236}">
                <a16:creationId xmlns:a16="http://schemas.microsoft.com/office/drawing/2014/main" id="{923918D6-1CB2-478D-BAB7-AC2D7EFD6547}"/>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ja-JP" altLang="en-US" sz="3600" dirty="0"/>
              <a:t>セクションズーム</a:t>
            </a:r>
            <a:endParaRPr kumimoji="1" lang="ja-JP" altLang="en-US" sz="3600" dirty="0"/>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B801702-B176-4177-B6A2-9032EFB91941}"/>
              </a:ext>
            </a:extLst>
          </p:cNvPr>
          <p:cNvSpPr txBox="1"/>
          <p:nvPr/>
        </p:nvSpPr>
        <p:spPr>
          <a:xfrm>
            <a:off x="393700" y="3999028"/>
            <a:ext cx="3072207" cy="1200329"/>
          </a:xfrm>
          <a:prstGeom prst="rect">
            <a:avLst/>
          </a:prstGeom>
          <a:noFill/>
        </p:spPr>
        <p:txBody>
          <a:bodyPr wrap="square" rtlCol="0">
            <a:spAutoFit/>
          </a:bodyPr>
          <a:lstStyle/>
          <a:p>
            <a:r>
              <a:rPr kumimoji="1" lang="ja-JP" altLang="en-US" sz="2400" dirty="0"/>
              <a:t>プレゼンの途中で</a:t>
            </a:r>
            <a:br>
              <a:rPr kumimoji="1" lang="ja-JP" altLang="en-US" sz="2400" dirty="0"/>
            </a:br>
            <a:r>
              <a:rPr kumimoji="1" lang="ja-JP" altLang="en-US" sz="2400" dirty="0"/>
              <a:t>別の話題に枝分かれする</a:t>
            </a:r>
          </a:p>
        </p:txBody>
      </p:sp>
      <mc:AlternateContent xmlns:mc="http://schemas.openxmlformats.org/markup-compatibility/2006" xmlns:psez="http://schemas.microsoft.com/office/powerpoint/2016/sectionzoom">
        <mc:Choice Requires="psez">
          <p:graphicFrame>
            <p:nvGraphicFramePr>
              <p:cNvPr id="6" name="セクション ズーム 5">
                <a:extLst>
                  <a:ext uri="{FF2B5EF4-FFF2-40B4-BE49-F238E27FC236}">
                    <a16:creationId xmlns:a16="http://schemas.microsoft.com/office/drawing/2014/main" id="{756FB316-01A1-4DB5-BDDD-AEE155FE577B}"/>
                  </a:ext>
                </a:extLst>
              </p:cNvPr>
              <p:cNvGraphicFramePr>
                <a:graphicFrameLocks noChangeAspect="1"/>
              </p:cNvGraphicFramePr>
              <p:nvPr>
                <p:extLst>
                  <p:ext uri="{D42A27DB-BD31-4B8C-83A1-F6EECF244321}">
                    <p14:modId xmlns:p14="http://schemas.microsoft.com/office/powerpoint/2010/main" val="1289458369"/>
                  </p:ext>
                </p:extLst>
              </p:nvPr>
            </p:nvGraphicFramePr>
            <p:xfrm>
              <a:off x="1188344" y="5113304"/>
              <a:ext cx="2603660" cy="1464559"/>
            </p:xfrm>
            <a:graphic>
              <a:graphicData uri="http://schemas.microsoft.com/office/powerpoint/2016/sectionzoom">
                <psez:sectionZm>
                  <psez:sectionZmObj sectionId="{36295AA4-E340-4C3B-BC3A-624B590B9EF5}">
                    <psez:zmPr id="{2E24892D-E4C7-4EFC-AF1D-BF72600106BD}" transitionDur="1000">
                      <p166:blipFill xmlns:p166="http://schemas.microsoft.com/office/powerpoint/2016/6/main">
                        <a:blip r:embed="rId5"/>
                        <a:stretch>
                          <a:fillRect/>
                        </a:stretch>
                      </p166:blipFill>
                      <p166:spPr xmlns:p166="http://schemas.microsoft.com/office/powerpoint/2016/6/main">
                        <a:xfrm>
                          <a:off x="0" y="0"/>
                          <a:ext cx="2603660" cy="14645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166:spPr>
                    </psez:zmPr>
                  </psez:sectionZmObj>
                </psez:sectionZm>
              </a:graphicData>
            </a:graphic>
          </p:graphicFrame>
        </mc:Choice>
        <mc:Fallback xmlns="">
          <p:pic>
            <p:nvPicPr>
              <p:cNvPr id="6" name="セクション ズーム 5">
                <a:hlinkClick r:id="rId6" action="ppaction://hlinksldjump"/>
                <a:extLst>
                  <a:ext uri="{FF2B5EF4-FFF2-40B4-BE49-F238E27FC236}">
                    <a16:creationId xmlns:a16="http://schemas.microsoft.com/office/drawing/2014/main" id="{756FB316-01A1-4DB5-BDDD-AEE155FE577B}"/>
                  </a:ext>
                </a:extLst>
              </p:cNvPr>
              <p:cNvPicPr>
                <a:picLocks noGrp="1" noRot="1" noChangeAspect="1" noMove="1" noResize="1" noEditPoints="1" noAdjustHandles="1" noChangeArrowheads="1" noChangeShapeType="1"/>
              </p:cNvPicPr>
              <p:nvPr/>
            </p:nvPicPr>
            <p:blipFill>
              <a:blip r:embed="rId7"/>
              <a:stretch>
                <a:fillRect/>
              </a:stretch>
            </p:blipFill>
            <p:spPr>
              <a:xfrm>
                <a:off x="1188344" y="5113304"/>
                <a:ext cx="2603660" cy="14645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Fallback>
      </mc:AlternateContent>
      <p:pic>
        <p:nvPicPr>
          <p:cNvPr id="14" name="sectionzoom">
            <a:hlinkClick r:id="" action="ppaction://media"/>
            <a:extLst>
              <a:ext uri="{FF2B5EF4-FFF2-40B4-BE49-F238E27FC236}">
                <a16:creationId xmlns:a16="http://schemas.microsoft.com/office/drawing/2014/main" id="{508EB2CB-8131-41B6-836A-8EB52C45A8A9}"/>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8"/>
          <a:stretch>
            <a:fillRect/>
          </a:stretch>
        </p:blipFill>
        <p:spPr>
          <a:xfrm>
            <a:off x="4684896" y="1222436"/>
            <a:ext cx="6231804" cy="3507785"/>
          </a:xfrm>
        </p:spPr>
      </p:pic>
    </p:spTree>
    <p:extLst>
      <p:ext uri="{BB962C8B-B14F-4D97-AF65-F5344CB8AC3E}">
        <p14:creationId xmlns:p14="http://schemas.microsoft.com/office/powerpoint/2010/main" val="260343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タイトル 1">
            <a:extLst>
              <a:ext uri="{FF2B5EF4-FFF2-40B4-BE49-F238E27FC236}">
                <a16:creationId xmlns:a16="http://schemas.microsoft.com/office/drawing/2014/main" id="{923918D6-1CB2-478D-BAB7-AC2D7EFD6547}"/>
              </a:ext>
            </a:extLst>
          </p:cNvPr>
          <p:cNvSpPr>
            <a:spLocks noGrp="1"/>
          </p:cNvSpPr>
          <p:nvPr>
            <p:ph type="title"/>
          </p:nvPr>
        </p:nvSpPr>
        <p:spPr>
          <a:xfrm>
            <a:off x="659301" y="1474969"/>
            <a:ext cx="2823919" cy="1868760"/>
          </a:xfrm>
        </p:spPr>
        <p:txBody>
          <a:bodyPr vert="horz" lIns="91440" tIns="45720" rIns="91440" bIns="0" rtlCol="0" anchor="b">
            <a:normAutofit/>
          </a:bodyPr>
          <a:lstStyle/>
          <a:p>
            <a:r>
              <a:rPr kumimoji="1" lang="ja-JP" altLang="en-US" sz="3600" dirty="0"/>
              <a:t>スライドズーム</a:t>
            </a:r>
          </a:p>
        </p:txBody>
      </p:sp>
      <p:cxnSp>
        <p:nvCxnSpPr>
          <p:cNvPr id="25" name="Straight Connector 2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7" name="Group 2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8" name="Rectangle 2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B801702-B176-4177-B6A2-9032EFB91941}"/>
              </a:ext>
            </a:extLst>
          </p:cNvPr>
          <p:cNvSpPr txBox="1"/>
          <p:nvPr/>
        </p:nvSpPr>
        <p:spPr>
          <a:xfrm>
            <a:off x="393700" y="3999028"/>
            <a:ext cx="3072207" cy="1569660"/>
          </a:xfrm>
          <a:prstGeom prst="rect">
            <a:avLst/>
          </a:prstGeom>
          <a:noFill/>
        </p:spPr>
        <p:txBody>
          <a:bodyPr wrap="square" rtlCol="0">
            <a:spAutoFit/>
          </a:bodyPr>
          <a:lstStyle/>
          <a:p>
            <a:r>
              <a:rPr kumimoji="1" lang="ja-JP" altLang="en-US" sz="2400" dirty="0"/>
              <a:t>プレゼンの途中で</a:t>
            </a:r>
          </a:p>
          <a:p>
            <a:r>
              <a:rPr kumimoji="1" lang="ja-JP" altLang="en-US" sz="2400" dirty="0"/>
              <a:t>資料スライドを</a:t>
            </a:r>
          </a:p>
          <a:p>
            <a:r>
              <a:rPr kumimoji="1" lang="ja-JP" altLang="en-US" sz="2400" dirty="0"/>
              <a:t>提示し、すぐに</a:t>
            </a:r>
          </a:p>
          <a:p>
            <a:r>
              <a:rPr kumimoji="1" lang="ja-JP" altLang="en-US" sz="2400" dirty="0"/>
              <a:t>本流に戻る</a:t>
            </a:r>
          </a:p>
        </p:txBody>
      </p:sp>
      <p:pic>
        <p:nvPicPr>
          <p:cNvPr id="5" name="slidezoom">
            <a:hlinkClick r:id="" action="ppaction://media"/>
            <a:extLst>
              <a:ext uri="{FF2B5EF4-FFF2-40B4-BE49-F238E27FC236}">
                <a16:creationId xmlns:a16="http://schemas.microsoft.com/office/drawing/2014/main" id="{77587CC2-0F3C-46A6-A136-9F2A54185255}"/>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4898063" y="1289889"/>
            <a:ext cx="5966225" cy="3358295"/>
          </a:xfrm>
        </p:spPr>
      </p:pic>
      <mc:AlternateContent xmlns:mc="http://schemas.openxmlformats.org/markup-compatibility/2006" xmlns:psez="http://schemas.microsoft.com/office/powerpoint/2016/sectionzoom">
        <mc:Choice Requires="psez">
          <p:graphicFrame>
            <p:nvGraphicFramePr>
              <p:cNvPr id="10" name="セクション ズーム 9">
                <a:extLst>
                  <a:ext uri="{FF2B5EF4-FFF2-40B4-BE49-F238E27FC236}">
                    <a16:creationId xmlns:a16="http://schemas.microsoft.com/office/drawing/2014/main" id="{04D1D547-D2F0-43BE-BACE-D7E0914DABCB}"/>
                  </a:ext>
                </a:extLst>
              </p:cNvPr>
              <p:cNvGraphicFramePr>
                <a:graphicFrameLocks noChangeAspect="1"/>
              </p:cNvGraphicFramePr>
              <p:nvPr>
                <p:extLst>
                  <p:ext uri="{D42A27DB-BD31-4B8C-83A1-F6EECF244321}">
                    <p14:modId xmlns:p14="http://schemas.microsoft.com/office/powerpoint/2010/main" val="3107322717"/>
                  </p:ext>
                </p:extLst>
              </p:nvPr>
            </p:nvGraphicFramePr>
            <p:xfrm>
              <a:off x="2268004" y="4989803"/>
              <a:ext cx="3048000" cy="1714500"/>
            </p:xfrm>
            <a:graphic>
              <a:graphicData uri="http://schemas.microsoft.com/office/powerpoint/2016/sectionzoom">
                <psez:sectionZm>
                  <psez:sectionZmObj sectionId="{F6646CF9-4B53-4149-B5D9-F26593C0644D}">
                    <psez:zmPr id="{41D7A299-0522-46AF-854F-1DE543B45809}" transitionDur="1000">
                      <p166:blipFill xmlns:p166="http://schemas.microsoft.com/office/powerpoint/2016/6/main">
                        <a:blip r:embed="rId6"/>
                        <a:stretch>
                          <a:fillRect/>
                        </a:stretch>
                      </p166:blipFill>
                      <p166:spPr xmlns:p166="http://schemas.microsoft.com/office/powerpoint/2016/6/main">
                        <a:xfrm>
                          <a:off x="0" y="0"/>
                          <a:ext cx="3048000" cy="171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166:spPr>
                    </psez:zmPr>
                  </psez:sectionZmObj>
                </psez:sectionZm>
              </a:graphicData>
            </a:graphic>
          </p:graphicFrame>
        </mc:Choice>
        <mc:Fallback xmlns="">
          <p:pic>
            <p:nvPicPr>
              <p:cNvPr id="10" name="セクション ズーム 9">
                <a:hlinkClick r:id="rId7" action="ppaction://hlinksldjump"/>
                <a:extLst>
                  <a:ext uri="{FF2B5EF4-FFF2-40B4-BE49-F238E27FC236}">
                    <a16:creationId xmlns:a16="http://schemas.microsoft.com/office/drawing/2014/main" id="{04D1D547-D2F0-43BE-BACE-D7E0914DABCB}"/>
                  </a:ext>
                </a:extLst>
              </p:cNvPr>
              <p:cNvPicPr>
                <a:picLocks noGrp="1" noRot="1" noChangeAspect="1" noMove="1" noResize="1" noEditPoints="1" noAdjustHandles="1" noChangeArrowheads="1" noChangeShapeType="1"/>
              </p:cNvPicPr>
              <p:nvPr/>
            </p:nvPicPr>
            <p:blipFill>
              <a:blip r:embed="rId8"/>
              <a:stretch>
                <a:fillRect/>
              </a:stretch>
            </p:blipFill>
            <p:spPr>
              <a:xfrm>
                <a:off x="2268004" y="4989803"/>
                <a:ext cx="3048000" cy="1714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Fallback>
      </mc:AlternateContent>
    </p:spTree>
    <p:extLst>
      <p:ext uri="{BB962C8B-B14F-4D97-AF65-F5344CB8AC3E}">
        <p14:creationId xmlns:p14="http://schemas.microsoft.com/office/powerpoint/2010/main" val="31702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C12344-9B28-45B7-8475-C97B8892CD0C}"/>
              </a:ext>
            </a:extLst>
          </p:cNvPr>
          <p:cNvSpPr>
            <a:spLocks noGrp="1"/>
          </p:cNvSpPr>
          <p:nvPr>
            <p:ph type="title"/>
          </p:nvPr>
        </p:nvSpPr>
        <p:spPr/>
        <p:txBody>
          <a:bodyPr>
            <a:normAutofit/>
          </a:bodyPr>
          <a:lstStyle/>
          <a:p>
            <a:r>
              <a:rPr lang="ja-JP" altLang="en-US" sz="4800" dirty="0"/>
              <a:t>ズーム機能の操作方法</a:t>
            </a:r>
            <a:endParaRPr kumimoji="1" lang="ja-JP" altLang="en-US" sz="4800" dirty="0"/>
          </a:p>
        </p:txBody>
      </p:sp>
      <mc:AlternateContent xmlns:mc="http://schemas.openxmlformats.org/markup-compatibility/2006">
        <mc:Choice xmlns:psuz="http://schemas.microsoft.com/office/powerpoint/2016/summaryzoom" Requires="psuz">
          <p:graphicFrame>
            <p:nvGraphicFramePr>
              <p:cNvPr id="5" name="サマリー ズーム 4">
                <a:extLst>
                  <a:ext uri="{FF2B5EF4-FFF2-40B4-BE49-F238E27FC236}">
                    <a16:creationId xmlns:a16="http://schemas.microsoft.com/office/drawing/2014/main" id="{E47DB6F3-50DD-43CA-8563-AEA6AA7D43B4}"/>
                  </a:ext>
                </a:extLst>
              </p:cNvPr>
              <p:cNvGraphicFramePr>
                <a:graphicFrameLocks noChangeAspect="1"/>
              </p:cNvGraphicFramePr>
              <p:nvPr>
                <p:extLst>
                  <p:ext uri="{D42A27DB-BD31-4B8C-83A1-F6EECF244321}">
                    <p14:modId xmlns:p14="http://schemas.microsoft.com/office/powerpoint/2010/main" val="964719919"/>
                  </p:ext>
                </p:extLst>
              </p:nvPr>
            </p:nvGraphicFramePr>
            <p:xfrm>
              <a:off x="1450975" y="2016125"/>
              <a:ext cx="9604375" cy="3449638"/>
            </p:xfrm>
            <a:graphic>
              <a:graphicData uri="http://schemas.microsoft.com/office/powerpoint/2016/summaryzoom">
                <psuz:summaryZm>
                  <psuz:summaryZmObj sectionId="{EA5D1553-1C10-49EA-8CAA-11230447EBE5}">
                    <psuz:zmPr id="{4705C8BC-D517-4A8C-9ED2-74549AAD8065}" transitionDur="1000">
                      <p166:blipFill xmlns:p166="http://schemas.microsoft.com/office/powerpoint/2016/6/main">
                        <a:blip r:embed="rId2"/>
                        <a:stretch>
                          <a:fillRect/>
                        </a:stretch>
                      </p166:blipFill>
                      <p166:spPr xmlns:p166="http://schemas.microsoft.com/office/powerpoint/2016/6/main">
                        <a:xfrm>
                          <a:off x="1990733" y="120737"/>
                          <a:ext cx="2759710" cy="1552337"/>
                        </a:xfrm>
                        <a:prstGeom prst="rect">
                          <a:avLst/>
                        </a:prstGeom>
                        <a:ln w="3175">
                          <a:solidFill>
                            <a:prstClr val="ltGray"/>
                          </a:solidFill>
                        </a:ln>
                      </p166:spPr>
                    </psuz:zmPr>
                  </psuz:summaryZmObj>
                  <psuz:summaryZmObj sectionId="{9756DB22-B42D-49E7-BF3B-0E4E62BA5B86}">
                    <psuz:zmPr id="{7BFAF374-5763-4925-A5AA-FB14622F1D09}" transitionDur="1000">
                      <p166:blipFill xmlns:p166="http://schemas.microsoft.com/office/powerpoint/2016/6/main">
                        <a:blip r:embed="rId3"/>
                        <a:stretch>
                          <a:fillRect/>
                        </a:stretch>
                      </p166:blipFill>
                      <p166:spPr xmlns:p166="http://schemas.microsoft.com/office/powerpoint/2016/6/main">
                        <a:xfrm>
                          <a:off x="4853932" y="120737"/>
                          <a:ext cx="2759710" cy="1552337"/>
                        </a:xfrm>
                        <a:prstGeom prst="rect">
                          <a:avLst/>
                        </a:prstGeom>
                        <a:ln w="3175">
                          <a:solidFill>
                            <a:prstClr val="ltGray"/>
                          </a:solidFill>
                        </a:ln>
                      </p166:spPr>
                    </psuz:zmPr>
                  </psuz:summaryZmObj>
                  <psuz:summaryZmObj sectionId="{36295AA4-E340-4C3B-BC3A-624B590B9EF5}">
                    <psuz:zmPr id="{690F40D3-5046-42B4-9AAC-21B22A163B4F}" transitionDur="1000">
                      <p166:blipFill xmlns:p166="http://schemas.microsoft.com/office/powerpoint/2016/6/main">
                        <a:blip r:embed="rId4"/>
                        <a:stretch>
                          <a:fillRect/>
                        </a:stretch>
                      </p166:blipFill>
                      <p166:spPr xmlns:p166="http://schemas.microsoft.com/office/powerpoint/2016/6/main">
                        <a:xfrm>
                          <a:off x="1990733" y="1776563"/>
                          <a:ext cx="2759710" cy="1552337"/>
                        </a:xfrm>
                        <a:prstGeom prst="rect">
                          <a:avLst/>
                        </a:prstGeom>
                        <a:ln w="3175">
                          <a:solidFill>
                            <a:prstClr val="ltGray"/>
                          </a:solidFill>
                        </a:ln>
                      </p166:spPr>
                    </psuz:zmPr>
                  </psuz:summaryZmObj>
                  <psuz:summaryZmObj sectionId="{F6646CF9-4B53-4149-B5D9-F26593C0644D}">
                    <psuz:zmPr id="{891D61A6-60D0-4337-95D0-1773AAEDF221}" transitionDur="1000">
                      <p166:blipFill xmlns:p166="http://schemas.microsoft.com/office/powerpoint/2016/6/main">
                        <a:blip r:embed="rId5"/>
                        <a:stretch>
                          <a:fillRect/>
                        </a:stretch>
                      </p166:blipFill>
                      <p166:spPr xmlns:p166="http://schemas.microsoft.com/office/powerpoint/2016/6/main">
                        <a:xfrm>
                          <a:off x="4853932" y="1776563"/>
                          <a:ext cx="2759710" cy="1552337"/>
                        </a:xfrm>
                        <a:prstGeom prst="rect">
                          <a:avLst/>
                        </a:prstGeom>
                        <a:ln w="3175">
                          <a:solidFill>
                            <a:prstClr val="ltGray"/>
                          </a:solidFill>
                        </a:ln>
                      </p166:spPr>
                    </psuz:zmPr>
                  </psuz:summaryZmObj>
                  <psuz:gridLayout/>
                </psuz:summaryZm>
              </a:graphicData>
            </a:graphic>
          </p:graphicFrame>
        </mc:Choice>
        <mc:Fallback>
          <p:grpSp>
            <p:nvGrpSpPr>
              <p:cNvPr id="5" name="サマリー ズーム 4">
                <a:extLst>
                  <a:ext uri="{FF2B5EF4-FFF2-40B4-BE49-F238E27FC236}">
                    <a16:creationId xmlns:a16="http://schemas.microsoft.com/office/drawing/2014/main" id="{E47DB6F3-50DD-43CA-8563-AEA6AA7D43B4}"/>
                  </a:ext>
                </a:extLst>
              </p:cNvPr>
              <p:cNvGrpSpPr>
                <a:grpSpLocks noGrp="1" noUngrp="1" noRot="1" noChangeAspect="1" noMove="1" noResize="1"/>
              </p:cNvGrpSpPr>
              <p:nvPr/>
            </p:nvGrpSpPr>
            <p:grpSpPr>
              <a:xfrm>
                <a:off x="1450975" y="2016125"/>
                <a:ext cx="9604375" cy="3449638"/>
                <a:chOff x="1450975" y="2016125"/>
                <a:chExt cx="9604375" cy="3449638"/>
              </a:xfrm>
            </p:grpSpPr>
            <p:pic>
              <p:nvPicPr>
                <p:cNvPr id="3" name="図 3">
                  <a:hlinkClick r:id="rId6"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3441708" y="2136862"/>
                  <a:ext cx="2759710" cy="1552337"/>
                </a:xfrm>
                <a:prstGeom prst="rect">
                  <a:avLst/>
                </a:prstGeom>
                <a:ln w="3175">
                  <a:solidFill>
                    <a:prstClr val="ltGray"/>
                  </a:solidFill>
                </a:ln>
              </p:spPr>
            </p:pic>
            <p:pic>
              <p:nvPicPr>
                <p:cNvPr id="4" name="図 4">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304907" y="2136862"/>
                  <a:ext cx="2759710" cy="1552337"/>
                </a:xfrm>
                <a:prstGeom prst="rect">
                  <a:avLst/>
                </a:prstGeom>
                <a:ln w="3175">
                  <a:solidFill>
                    <a:prstClr val="ltGray"/>
                  </a:solidFill>
                </a:ln>
              </p:spPr>
            </p:pic>
            <p:pic>
              <p:nvPicPr>
                <p:cNvPr id="8" name="図 8">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441708" y="3792688"/>
                  <a:ext cx="2759710" cy="1552337"/>
                </a:xfrm>
                <a:prstGeom prst="rect">
                  <a:avLst/>
                </a:prstGeom>
                <a:ln w="3175">
                  <a:solidFill>
                    <a:prstClr val="ltGray"/>
                  </a:solidFill>
                </a:ln>
              </p:spPr>
            </p:pic>
            <p:pic>
              <p:nvPicPr>
                <p:cNvPr id="9" name="図 9">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6304907" y="3792688"/>
                  <a:ext cx="2759710" cy="1552337"/>
                </a:xfrm>
                <a:prstGeom prst="rect">
                  <a:avLst/>
                </a:prstGeom>
                <a:ln w="3175">
                  <a:solidFill>
                    <a:prstClr val="ltGray"/>
                  </a:solidFill>
                </a:ln>
              </p:spPr>
            </p:pic>
          </p:grpSp>
        </mc:Fallback>
      </mc:AlternateContent>
      <p:pic>
        <p:nvPicPr>
          <p:cNvPr id="6" name="コンテンツ プレースホルダー 5">
            <a:extLst>
              <a:ext uri="{FF2B5EF4-FFF2-40B4-BE49-F238E27FC236}">
                <a16:creationId xmlns:a16="http://schemas.microsoft.com/office/drawing/2014/main" id="{396A80B1-8A36-4133-A757-5E610B5D9444}"/>
              </a:ext>
            </a:extLst>
          </p:cNvPr>
          <p:cNvPicPr>
            <a:picLocks noChangeAspect="1"/>
          </p:cNvPicPr>
          <p:nvPr/>
        </p:nvPicPr>
        <p:blipFill rotWithShape="1">
          <a:blip r:embed="rId10"/>
          <a:srcRect b="16721"/>
          <a:stretch/>
        </p:blipFill>
        <p:spPr>
          <a:xfrm>
            <a:off x="9278937" y="174624"/>
            <a:ext cx="2647950" cy="2435225"/>
          </a:xfrm>
          <a:prstGeom prst="rect">
            <a:avLst/>
          </a:prstGeom>
          <a:ln w="38100">
            <a:solidFill>
              <a:schemeClr val="accent1">
                <a:lumMod val="60000"/>
                <a:lumOff val="40000"/>
              </a:schemeClr>
            </a:solidFill>
          </a:ln>
        </p:spPr>
      </p:pic>
      <p:sp>
        <p:nvSpPr>
          <p:cNvPr id="7" name="正方形/長方形 6">
            <a:hlinkClick r:id="rId11" action="ppaction://hlinksldjump"/>
            <a:extLst>
              <a:ext uri="{FF2B5EF4-FFF2-40B4-BE49-F238E27FC236}">
                <a16:creationId xmlns:a16="http://schemas.microsoft.com/office/drawing/2014/main" id="{D237C9E7-3DA8-4E46-86E5-B4FD5D81D772}"/>
              </a:ext>
            </a:extLst>
          </p:cNvPr>
          <p:cNvSpPr/>
          <p:nvPr/>
        </p:nvSpPr>
        <p:spPr>
          <a:xfrm>
            <a:off x="579438" y="5212635"/>
            <a:ext cx="2069797" cy="830997"/>
          </a:xfrm>
          <a:prstGeom prst="rect">
            <a:avLst/>
          </a:prstGeom>
          <a:solidFill>
            <a:schemeClr val="accent1"/>
          </a:solidFill>
          <a:ln w="38100">
            <a:solidFill>
              <a:schemeClr val="accent1"/>
            </a:solidFill>
          </a:ln>
        </p:spPr>
        <p:txBody>
          <a:bodyPr wrap="none" lIns="91440" tIns="45720" rIns="91440" bIns="45720">
            <a:spAutoFit/>
          </a:bodyPr>
          <a:lstStyle/>
          <a:p>
            <a:pPr algn="ctr"/>
            <a:r>
              <a:rPr lang="ja-JP" alt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全体サマリー</a:t>
            </a:r>
          </a:p>
          <a:p>
            <a:pPr algn="ctr"/>
            <a:r>
              <a:rPr lang="ja-JP" alt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に戻る</a:t>
            </a:r>
            <a:endParaRPr lang="ja-JP" alt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794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4DAD1-69C6-4100-8CE2-A23BCCC0CFA9}"/>
              </a:ext>
            </a:extLst>
          </p:cNvPr>
          <p:cNvSpPr>
            <a:spLocks noGrp="1"/>
          </p:cNvSpPr>
          <p:nvPr>
            <p:ph type="title"/>
          </p:nvPr>
        </p:nvSpPr>
        <p:spPr/>
        <p:txBody>
          <a:bodyPr/>
          <a:lstStyle/>
          <a:p>
            <a:r>
              <a:rPr lang="ja-JP" altLang="en-US" dirty="0"/>
              <a:t>ズーム機能の操作方法</a:t>
            </a:r>
            <a:r>
              <a:rPr lang="en-US" altLang="ja-JP" dirty="0"/>
              <a:t>(</a:t>
            </a:r>
            <a:r>
              <a:rPr lang="ja-JP" altLang="en-US" dirty="0"/>
              <a:t>共通項目</a:t>
            </a:r>
            <a:r>
              <a:rPr lang="en-US" altLang="ja-JP" dirty="0"/>
              <a:t>)</a:t>
            </a:r>
            <a:endParaRPr kumimoji="1" lang="ja-JP" altLang="en-US" dirty="0"/>
          </a:p>
        </p:txBody>
      </p:sp>
      <p:sp>
        <p:nvSpPr>
          <p:cNvPr id="3" name="テキスト プレースホルダー 2">
            <a:extLst>
              <a:ext uri="{FF2B5EF4-FFF2-40B4-BE49-F238E27FC236}">
                <a16:creationId xmlns:a16="http://schemas.microsoft.com/office/drawing/2014/main" id="{1637176A-1E49-417F-A4E1-36D0780DB330}"/>
              </a:ext>
            </a:extLst>
          </p:cNvPr>
          <p:cNvSpPr>
            <a:spLocks noGrp="1"/>
          </p:cNvSpPr>
          <p:nvPr>
            <p:ph type="body" idx="1"/>
          </p:nvPr>
        </p:nvSpPr>
        <p:spPr/>
        <p:txBody>
          <a:bodyPr/>
          <a:lstStyle/>
          <a:p>
            <a:r>
              <a:rPr kumimoji="1" lang="ja-JP" altLang="en-US" dirty="0"/>
              <a:t>作成方法・設定方法</a:t>
            </a:r>
          </a:p>
        </p:txBody>
      </p:sp>
      <p:pic>
        <p:nvPicPr>
          <p:cNvPr id="5" name="コンテンツ プレースホルダー 5">
            <a:extLst>
              <a:ext uri="{FF2B5EF4-FFF2-40B4-BE49-F238E27FC236}">
                <a16:creationId xmlns:a16="http://schemas.microsoft.com/office/drawing/2014/main" id="{0080C559-EE67-4EAC-B2A2-3C947C7EF1CC}"/>
              </a:ext>
            </a:extLst>
          </p:cNvPr>
          <p:cNvPicPr>
            <a:picLocks noChangeAspect="1"/>
          </p:cNvPicPr>
          <p:nvPr/>
        </p:nvPicPr>
        <p:blipFill rotWithShape="1">
          <a:blip r:embed="rId2"/>
          <a:srcRect b="16721"/>
          <a:stretch/>
        </p:blipFill>
        <p:spPr>
          <a:xfrm>
            <a:off x="8466137" y="739775"/>
            <a:ext cx="2647950" cy="2435225"/>
          </a:xfrm>
          <a:prstGeom prst="rect">
            <a:avLst/>
          </a:prstGeom>
        </p:spPr>
      </p:pic>
    </p:spTree>
    <p:extLst>
      <p:ext uri="{BB962C8B-B14F-4D97-AF65-F5344CB8AC3E}">
        <p14:creationId xmlns:p14="http://schemas.microsoft.com/office/powerpoint/2010/main" val="26299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ワイド画面</PresentationFormat>
  <Paragraphs>121</Paragraphs>
  <Slides>29</Slides>
  <Notes>0</Notes>
  <HiddenSlides>0</HiddenSlides>
  <MMClips>3</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29</vt:i4>
      </vt:variant>
    </vt:vector>
  </HeadingPairs>
  <TitlesOfParts>
    <vt:vector size="33" baseType="lpstr">
      <vt:lpstr>BIZ UDPゴシック</vt:lpstr>
      <vt:lpstr>Arial</vt:lpstr>
      <vt:lpstr>Gill Sans MT</vt:lpstr>
      <vt:lpstr>ギャラリー</vt:lpstr>
      <vt:lpstr>ズーム機能の解説</vt:lpstr>
      <vt:lpstr>全体サマリー</vt:lpstr>
      <vt:lpstr>ズーム機能の紹介</vt:lpstr>
      <vt:lpstr>ズーム機能とは</vt:lpstr>
      <vt:lpstr>サマリーズーム</vt:lpstr>
      <vt:lpstr>セクションズーム</vt:lpstr>
      <vt:lpstr>スライドズーム</vt:lpstr>
      <vt:lpstr>ズーム機能の操作方法</vt:lpstr>
      <vt:lpstr>ズーム機能の操作方法(共通項目)</vt:lpstr>
      <vt:lpstr>ズームの挿入(共通)</vt:lpstr>
      <vt:lpstr>作成したズームの設定</vt:lpstr>
      <vt:lpstr>詳細設定 「ズームに戻る」</vt:lpstr>
      <vt:lpstr>詳細設定 「ズーム切り替え」</vt:lpstr>
      <vt:lpstr>詳細設定 「画像の変更」</vt:lpstr>
      <vt:lpstr>詳細設定 「ズームのスタイル」</vt:lpstr>
      <vt:lpstr>詳細設定 「代替テキスト」</vt:lpstr>
      <vt:lpstr>サマリーズーム</vt:lpstr>
      <vt:lpstr>「サマリーズーム」で起こること</vt:lpstr>
      <vt:lpstr>サマリーズームの作り方</vt:lpstr>
      <vt:lpstr>サマリーズームを使う場面</vt:lpstr>
      <vt:lpstr>サマリーズームの入れ子のつくりかた</vt:lpstr>
      <vt:lpstr>セクションズーム</vt:lpstr>
      <vt:lpstr>「セクションズーム」で起こること</vt:lpstr>
      <vt:lpstr>セクションズームを使う場面</vt:lpstr>
      <vt:lpstr>スライドズーム</vt:lpstr>
      <vt:lpstr>「スライドズーム」は「セクションズーム」と何が違うのか</vt:lpstr>
      <vt:lpstr>スライドズームを使う場面</vt:lpstr>
      <vt:lpstr>ズームがどれだけスゴい機能か？　 各ズームの役割まとめ</vt:lpstr>
      <vt:lpstr>ご覧いただき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2019-06-10T12:56:04Z</dcterms:created>
  <dcterms:modified xsi:type="dcterms:W3CDTF">2019-06-10T12:56:09Z</dcterms:modified>
</cp:coreProperties>
</file>